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hLt2zb6eMffle9xGDeYILJrmig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77FDA7-CB60-4526-A33A-5B7E616350CC}">
  <a:tblStyle styleId="{7A77FDA7-CB60-4526-A33A-5B7E616350C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RobotoLight-bold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29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5" name="Google Shape;91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ef52d0435e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g2ef52d0435e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g2ef52d0435e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ef5b422ac8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2ef5b422ac8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5" name="Google Shape;955;g2ef5b422ac8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ef5b422ac8_2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2ef5b422ac8_2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g2ef5b422ac8_2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ef52d0435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2ef52d0435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g2ef52d0435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st to Five Slide">
  <p:cSld name="CUSTOM_23_1">
    <p:bg>
      <p:bgPr>
        <a:solidFill>
          <a:srgbClr val="F2F2F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/>
          <p:nvPr/>
        </p:nvSpPr>
        <p:spPr>
          <a:xfrm>
            <a:off x="181367" y="169867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6"/>
          <p:cNvSpPr txBox="1"/>
          <p:nvPr/>
        </p:nvSpPr>
        <p:spPr>
          <a:xfrm>
            <a:off x="0" y="359400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0972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Fist to Five 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36"/>
          <p:cNvCxnSpPr/>
          <p:nvPr/>
        </p:nvCxnSpPr>
        <p:spPr>
          <a:xfrm>
            <a:off x="0" y="1239867"/>
            <a:ext cx="97833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2" name="Google Shape;102;p36"/>
          <p:cNvSpPr txBox="1"/>
          <p:nvPr>
            <p:ph idx="1" type="subTitle"/>
          </p:nvPr>
        </p:nvSpPr>
        <p:spPr>
          <a:xfrm>
            <a:off x="1091433" y="1674467"/>
            <a:ext cx="98493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103" name="Google Shape;103;p36"/>
          <p:cNvPicPr preferRelativeResize="0"/>
          <p:nvPr/>
        </p:nvPicPr>
        <p:blipFill rotWithShape="1">
          <a:blip r:embed="rId2">
            <a:alphaModFix/>
          </a:blip>
          <a:srcRect b="11668" l="0" r="0" t="0"/>
          <a:stretch/>
        </p:blipFill>
        <p:spPr>
          <a:xfrm>
            <a:off x="7806733" y="4816368"/>
            <a:ext cx="1104900" cy="204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6"/>
          <p:cNvPicPr preferRelativeResize="0"/>
          <p:nvPr/>
        </p:nvPicPr>
        <p:blipFill rotWithShape="1">
          <a:blip r:embed="rId3">
            <a:alphaModFix/>
          </a:blip>
          <a:srcRect b="13517" l="0" r="0" t="0"/>
          <a:stretch/>
        </p:blipFill>
        <p:spPr>
          <a:xfrm>
            <a:off x="6195067" y="4848132"/>
            <a:ext cx="889000" cy="200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6"/>
          <p:cNvPicPr preferRelativeResize="0"/>
          <p:nvPr/>
        </p:nvPicPr>
        <p:blipFill rotWithShape="1">
          <a:blip r:embed="rId4">
            <a:alphaModFix/>
          </a:blip>
          <a:srcRect b="13770" l="0" r="0" t="0"/>
          <a:stretch/>
        </p:blipFill>
        <p:spPr>
          <a:xfrm>
            <a:off x="4392900" y="4930668"/>
            <a:ext cx="977900" cy="192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6"/>
          <p:cNvPicPr preferRelativeResize="0"/>
          <p:nvPr/>
        </p:nvPicPr>
        <p:blipFill rotWithShape="1">
          <a:blip r:embed="rId5">
            <a:alphaModFix/>
          </a:blip>
          <a:srcRect b="12495" l="0" r="0" t="0"/>
          <a:stretch/>
        </p:blipFill>
        <p:spPr>
          <a:xfrm>
            <a:off x="9471767" y="4879868"/>
            <a:ext cx="1485900" cy="197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6"/>
          <p:cNvPicPr preferRelativeResize="0"/>
          <p:nvPr/>
        </p:nvPicPr>
        <p:blipFill rotWithShape="1">
          <a:blip r:embed="rId6">
            <a:alphaModFix/>
          </a:blip>
          <a:srcRect b="19955" l="0" r="0" t="0"/>
          <a:stretch/>
        </p:blipFill>
        <p:spPr>
          <a:xfrm>
            <a:off x="975867" y="5597435"/>
            <a:ext cx="1028700" cy="126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6"/>
          <p:cNvPicPr preferRelativeResize="0"/>
          <p:nvPr/>
        </p:nvPicPr>
        <p:blipFill rotWithShape="1">
          <a:blip r:embed="rId7">
            <a:alphaModFix/>
          </a:blip>
          <a:srcRect b="12495" l="0" r="0" t="0"/>
          <a:stretch/>
        </p:blipFill>
        <p:spPr>
          <a:xfrm>
            <a:off x="2745867" y="4879868"/>
            <a:ext cx="1016000" cy="197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6"/>
          <p:cNvPicPr preferRelativeResize="0"/>
          <p:nvPr/>
        </p:nvPicPr>
        <p:blipFill rotWithShape="1">
          <a:blip r:embed="rId5">
            <a:alphaModFix/>
          </a:blip>
          <a:srcRect b="12495" l="0" r="0" t="0"/>
          <a:stretch/>
        </p:blipFill>
        <p:spPr>
          <a:xfrm rot="-2">
            <a:off x="360453" y="202334"/>
            <a:ext cx="512181" cy="68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eading slide">
  <p:cSld name="CUSTOM_21_2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37"/>
          <p:cNvCxnSpPr/>
          <p:nvPr/>
        </p:nvCxnSpPr>
        <p:spPr>
          <a:xfrm>
            <a:off x="-12500" y="1239867"/>
            <a:ext cx="97956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2" name="Google Shape;112;p37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2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" name="Google Shape;114;p37"/>
          <p:cNvSpPr/>
          <p:nvPr/>
        </p:nvSpPr>
        <p:spPr>
          <a:xfrm>
            <a:off x="181367" y="3054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slide - 1-5 ">
  <p:cSld name="CUSTOM_2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38"/>
          <p:cNvCxnSpPr/>
          <p:nvPr/>
        </p:nvCxnSpPr>
        <p:spPr>
          <a:xfrm>
            <a:off x="-12500" y="1239867"/>
            <a:ext cx="97956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7" name="Google Shape;117;p38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8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8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8"/>
          <p:cNvSpPr/>
          <p:nvPr/>
        </p:nvSpPr>
        <p:spPr>
          <a:xfrm>
            <a:off x="1271100" y="49404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8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8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8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8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8"/>
          <p:cNvSpPr/>
          <p:nvPr/>
        </p:nvSpPr>
        <p:spPr>
          <a:xfrm>
            <a:off x="1070467" y="40358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8"/>
          <p:cNvSpPr/>
          <p:nvPr/>
        </p:nvSpPr>
        <p:spPr>
          <a:xfrm>
            <a:off x="1070467" y="48827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8"/>
          <p:cNvSpPr txBox="1"/>
          <p:nvPr>
            <p:ph idx="1" type="subTitle"/>
          </p:nvPr>
        </p:nvSpPr>
        <p:spPr>
          <a:xfrm>
            <a:off x="1632833" y="150556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8" name="Google Shape;128;p38"/>
          <p:cNvSpPr txBox="1"/>
          <p:nvPr>
            <p:ph idx="2" type="subTitle"/>
          </p:nvPr>
        </p:nvSpPr>
        <p:spPr>
          <a:xfrm>
            <a:off x="1632833" y="2391583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9" name="Google Shape;129;p38"/>
          <p:cNvSpPr txBox="1"/>
          <p:nvPr>
            <p:ph idx="3" type="subTitle"/>
          </p:nvPr>
        </p:nvSpPr>
        <p:spPr>
          <a:xfrm>
            <a:off x="1632833" y="324771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0" name="Google Shape;130;p38"/>
          <p:cNvSpPr txBox="1"/>
          <p:nvPr>
            <p:ph idx="4" type="subTitle"/>
          </p:nvPr>
        </p:nvSpPr>
        <p:spPr>
          <a:xfrm>
            <a:off x="1632833" y="4084700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1" name="Google Shape;131;p38"/>
          <p:cNvSpPr txBox="1"/>
          <p:nvPr>
            <p:ph idx="5" type="subTitle"/>
          </p:nvPr>
        </p:nvSpPr>
        <p:spPr>
          <a:xfrm>
            <a:off x="1632833" y="497071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3" name="Google Shape;133;p38"/>
          <p:cNvSpPr txBox="1"/>
          <p:nvPr>
            <p:ph idx="6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4" name="Google Shape;134;p38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17" y="362050"/>
            <a:ext cx="662500" cy="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slide - 1-4 ">
  <p:cSld name="CUSTOM_2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39"/>
          <p:cNvCxnSpPr/>
          <p:nvPr/>
        </p:nvCxnSpPr>
        <p:spPr>
          <a:xfrm>
            <a:off x="-12500" y="1239867"/>
            <a:ext cx="97956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38" name="Google Shape;138;p39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9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9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9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9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9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9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9"/>
          <p:cNvSpPr/>
          <p:nvPr/>
        </p:nvSpPr>
        <p:spPr>
          <a:xfrm>
            <a:off x="1070467" y="40358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9"/>
          <p:cNvSpPr txBox="1"/>
          <p:nvPr>
            <p:ph idx="1" type="subTitle"/>
          </p:nvPr>
        </p:nvSpPr>
        <p:spPr>
          <a:xfrm>
            <a:off x="1632833" y="150556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7" name="Google Shape;147;p39"/>
          <p:cNvSpPr txBox="1"/>
          <p:nvPr>
            <p:ph idx="2" type="subTitle"/>
          </p:nvPr>
        </p:nvSpPr>
        <p:spPr>
          <a:xfrm>
            <a:off x="1632833" y="2391583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8" name="Google Shape;148;p39"/>
          <p:cNvSpPr txBox="1"/>
          <p:nvPr>
            <p:ph idx="3" type="subTitle"/>
          </p:nvPr>
        </p:nvSpPr>
        <p:spPr>
          <a:xfrm>
            <a:off x="1632833" y="324771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9" name="Google Shape;149;p39"/>
          <p:cNvSpPr txBox="1"/>
          <p:nvPr>
            <p:ph idx="4" type="subTitle"/>
          </p:nvPr>
        </p:nvSpPr>
        <p:spPr>
          <a:xfrm>
            <a:off x="1632833" y="4084700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0" name="Google Shape;150;p39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1" name="Google Shape;151;p39"/>
          <p:cNvSpPr txBox="1"/>
          <p:nvPr>
            <p:ph idx="5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2" name="Google Shape;152;p39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17" y="362050"/>
            <a:ext cx="662500" cy="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slide - 1-3">
  <p:cSld name="CUSTOM_2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40"/>
          <p:cNvCxnSpPr/>
          <p:nvPr/>
        </p:nvCxnSpPr>
        <p:spPr>
          <a:xfrm>
            <a:off x="-12500" y="1239867"/>
            <a:ext cx="97956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6" name="Google Shape;156;p40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0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0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0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0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0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0"/>
          <p:cNvSpPr txBox="1"/>
          <p:nvPr>
            <p:ph idx="1" type="subTitle"/>
          </p:nvPr>
        </p:nvSpPr>
        <p:spPr>
          <a:xfrm>
            <a:off x="1632833" y="150556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3" name="Google Shape;163;p40"/>
          <p:cNvSpPr txBox="1"/>
          <p:nvPr>
            <p:ph idx="2" type="subTitle"/>
          </p:nvPr>
        </p:nvSpPr>
        <p:spPr>
          <a:xfrm>
            <a:off x="1632833" y="2391583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idx="3" type="subTitle"/>
          </p:nvPr>
        </p:nvSpPr>
        <p:spPr>
          <a:xfrm>
            <a:off x="1632833" y="324771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5" name="Google Shape;165;p40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4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7" name="Google Shape;167;p40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17" y="362050"/>
            <a:ext cx="662500" cy="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idx="1" type="body"/>
          </p:nvPr>
        </p:nvSpPr>
        <p:spPr>
          <a:xfrm>
            <a:off x="787133" y="1495633"/>
            <a:ext cx="105783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1" name="Google Shape;171;p41"/>
          <p:cNvSpPr txBox="1"/>
          <p:nvPr/>
        </p:nvSpPr>
        <p:spPr>
          <a:xfrm>
            <a:off x="1562800" y="6555533"/>
            <a:ext cx="10629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25" spcFirstLastPara="1" rIns="0" wrap="square" tIns="60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41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2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7892833" y="0"/>
            <a:ext cx="42939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2"/>
          <p:cNvSpPr txBox="1"/>
          <p:nvPr>
            <p:ph idx="1" type="body"/>
          </p:nvPr>
        </p:nvSpPr>
        <p:spPr>
          <a:xfrm>
            <a:off x="787133" y="1495633"/>
            <a:ext cx="67200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type="title"/>
          </p:nvPr>
        </p:nvSpPr>
        <p:spPr>
          <a:xfrm>
            <a:off x="8045367" y="725933"/>
            <a:ext cx="36219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8432933" y="1495867"/>
            <a:ext cx="32340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3" type="title"/>
          </p:nvPr>
        </p:nvSpPr>
        <p:spPr>
          <a:xfrm>
            <a:off x="-2786" y="169867"/>
            <a:ext cx="7879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4" type="title"/>
          </p:nvPr>
        </p:nvSpPr>
        <p:spPr>
          <a:xfrm>
            <a:off x="-8000" y="687033"/>
            <a:ext cx="7760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Idea slide">
  <p:cSld name="CUSTOM_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/>
          <p:nvPr/>
        </p:nvSpPr>
        <p:spPr>
          <a:xfrm>
            <a:off x="612132" y="1781400"/>
            <a:ext cx="3295200" cy="3295200"/>
          </a:xfrm>
          <a:prstGeom prst="ellipse">
            <a:avLst/>
          </a:prstGeom>
          <a:solidFill>
            <a:srgbClr val="FCB91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9717" y="2191350"/>
            <a:ext cx="2475301" cy="24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3"/>
          <p:cNvPicPr preferRelativeResize="0"/>
          <p:nvPr/>
        </p:nvPicPr>
        <p:blipFill rotWithShape="1">
          <a:blip r:embed="rId3">
            <a:alphaModFix amt="11000"/>
          </a:blip>
          <a:srcRect b="7136" l="-6410" r="6410" t="-3050"/>
          <a:stretch/>
        </p:blipFill>
        <p:spPr>
          <a:xfrm>
            <a:off x="6876987" y="3562800"/>
            <a:ext cx="5315012" cy="32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3"/>
          <p:cNvSpPr txBox="1"/>
          <p:nvPr>
            <p:ph type="title"/>
          </p:nvPr>
        </p:nvSpPr>
        <p:spPr>
          <a:xfrm>
            <a:off x="4194048" y="2567000"/>
            <a:ext cx="74067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slide">
  <p:cSld name="CUSTOM_4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/>
          <p:nvPr/>
        </p:nvSpPr>
        <p:spPr>
          <a:xfrm>
            <a:off x="612132" y="1781400"/>
            <a:ext cx="3295200" cy="3295200"/>
          </a:xfrm>
          <a:prstGeom prst="ellipse">
            <a:avLst/>
          </a:prstGeom>
          <a:solidFill>
            <a:srgbClr val="FCB91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4"/>
          <p:cNvSpPr txBox="1"/>
          <p:nvPr>
            <p:ph type="title"/>
          </p:nvPr>
        </p:nvSpPr>
        <p:spPr>
          <a:xfrm>
            <a:off x="4188333" y="2567000"/>
            <a:ext cx="74067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6450" y="2594867"/>
            <a:ext cx="12065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3">
            <a:alphaModFix amt="11000"/>
          </a:blip>
          <a:srcRect b="7136" l="-6410" r="6410" t="-3050"/>
          <a:stretch/>
        </p:blipFill>
        <p:spPr>
          <a:xfrm>
            <a:off x="6876987" y="3562800"/>
            <a:ext cx="5315012" cy="3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_4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/>
          <p:nvPr/>
        </p:nvSpPr>
        <p:spPr>
          <a:xfrm>
            <a:off x="612132" y="1781400"/>
            <a:ext cx="3295200" cy="3295200"/>
          </a:xfrm>
          <a:prstGeom prst="ellipse">
            <a:avLst/>
          </a:prstGeom>
          <a:solidFill>
            <a:srgbClr val="FCB91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5"/>
          <p:cNvSpPr txBox="1"/>
          <p:nvPr>
            <p:ph type="title"/>
          </p:nvPr>
        </p:nvSpPr>
        <p:spPr>
          <a:xfrm>
            <a:off x="4188333" y="2567000"/>
            <a:ext cx="7406700" cy="17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5100"/>
              <a:buNone/>
              <a:defRPr sz="5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4" name="Google Shape;194;p45"/>
          <p:cNvSpPr/>
          <p:nvPr/>
        </p:nvSpPr>
        <p:spPr>
          <a:xfrm>
            <a:off x="1277434" y="2783300"/>
            <a:ext cx="939912" cy="1306984"/>
          </a:xfrm>
          <a:custGeom>
            <a:rect b="b" l="l" r="r" t="t"/>
            <a:pathLst>
              <a:path extrusionOk="0" fill="none" h="79682" w="57303">
                <a:moveTo>
                  <a:pt x="12677" y="79681"/>
                </a:moveTo>
                <a:lnTo>
                  <a:pt x="12677" y="79681"/>
                </a:lnTo>
                <a:lnTo>
                  <a:pt x="15652" y="75283"/>
                </a:lnTo>
                <a:lnTo>
                  <a:pt x="17980" y="71403"/>
                </a:lnTo>
                <a:lnTo>
                  <a:pt x="19920" y="67910"/>
                </a:lnTo>
                <a:lnTo>
                  <a:pt x="21343" y="64806"/>
                </a:lnTo>
                <a:lnTo>
                  <a:pt x="22378" y="62090"/>
                </a:lnTo>
                <a:lnTo>
                  <a:pt x="23025" y="59891"/>
                </a:lnTo>
                <a:lnTo>
                  <a:pt x="23413" y="58080"/>
                </a:lnTo>
                <a:lnTo>
                  <a:pt x="23542" y="56786"/>
                </a:lnTo>
                <a:lnTo>
                  <a:pt x="23542" y="56786"/>
                </a:lnTo>
                <a:lnTo>
                  <a:pt x="21084" y="56139"/>
                </a:lnTo>
                <a:lnTo>
                  <a:pt x="18627" y="55363"/>
                </a:lnTo>
                <a:lnTo>
                  <a:pt x="16428" y="54458"/>
                </a:lnTo>
                <a:lnTo>
                  <a:pt x="14229" y="53294"/>
                </a:lnTo>
                <a:lnTo>
                  <a:pt x="12159" y="52000"/>
                </a:lnTo>
                <a:lnTo>
                  <a:pt x="10219" y="50448"/>
                </a:lnTo>
                <a:lnTo>
                  <a:pt x="8408" y="48896"/>
                </a:lnTo>
                <a:lnTo>
                  <a:pt x="6726" y="47085"/>
                </a:lnTo>
                <a:lnTo>
                  <a:pt x="5304" y="45144"/>
                </a:lnTo>
                <a:lnTo>
                  <a:pt x="4010" y="43075"/>
                </a:lnTo>
                <a:lnTo>
                  <a:pt x="2846" y="40876"/>
                </a:lnTo>
                <a:lnTo>
                  <a:pt x="1811" y="38547"/>
                </a:lnTo>
                <a:lnTo>
                  <a:pt x="1035" y="36219"/>
                </a:lnTo>
                <a:lnTo>
                  <a:pt x="518" y="33761"/>
                </a:lnTo>
                <a:lnTo>
                  <a:pt x="129" y="31174"/>
                </a:lnTo>
                <a:lnTo>
                  <a:pt x="0" y="28587"/>
                </a:lnTo>
                <a:lnTo>
                  <a:pt x="0" y="28587"/>
                </a:lnTo>
                <a:lnTo>
                  <a:pt x="259" y="25742"/>
                </a:lnTo>
                <a:lnTo>
                  <a:pt x="647" y="22896"/>
                </a:lnTo>
                <a:lnTo>
                  <a:pt x="1294" y="20050"/>
                </a:lnTo>
                <a:lnTo>
                  <a:pt x="2328" y="17463"/>
                </a:lnTo>
                <a:lnTo>
                  <a:pt x="3493" y="15005"/>
                </a:lnTo>
                <a:lnTo>
                  <a:pt x="4915" y="12677"/>
                </a:lnTo>
                <a:lnTo>
                  <a:pt x="6597" y="10478"/>
                </a:lnTo>
                <a:lnTo>
                  <a:pt x="8408" y="8409"/>
                </a:lnTo>
                <a:lnTo>
                  <a:pt x="10478" y="6598"/>
                </a:lnTo>
                <a:lnTo>
                  <a:pt x="12677" y="4916"/>
                </a:lnTo>
                <a:lnTo>
                  <a:pt x="15005" y="3493"/>
                </a:lnTo>
                <a:lnTo>
                  <a:pt x="17592" y="2200"/>
                </a:lnTo>
                <a:lnTo>
                  <a:pt x="20179" y="1294"/>
                </a:lnTo>
                <a:lnTo>
                  <a:pt x="22895" y="647"/>
                </a:lnTo>
                <a:lnTo>
                  <a:pt x="25741" y="130"/>
                </a:lnTo>
                <a:lnTo>
                  <a:pt x="28716" y="1"/>
                </a:lnTo>
                <a:lnTo>
                  <a:pt x="28716" y="1"/>
                </a:lnTo>
                <a:lnTo>
                  <a:pt x="31562" y="130"/>
                </a:lnTo>
                <a:lnTo>
                  <a:pt x="34408" y="647"/>
                </a:lnTo>
                <a:lnTo>
                  <a:pt x="37124" y="1294"/>
                </a:lnTo>
                <a:lnTo>
                  <a:pt x="39840" y="2200"/>
                </a:lnTo>
                <a:lnTo>
                  <a:pt x="42298" y="3493"/>
                </a:lnTo>
                <a:lnTo>
                  <a:pt x="44626" y="4916"/>
                </a:lnTo>
                <a:lnTo>
                  <a:pt x="46825" y="6598"/>
                </a:lnTo>
                <a:lnTo>
                  <a:pt x="48895" y="8409"/>
                </a:lnTo>
                <a:lnTo>
                  <a:pt x="50706" y="10478"/>
                </a:lnTo>
                <a:lnTo>
                  <a:pt x="52388" y="12677"/>
                </a:lnTo>
                <a:lnTo>
                  <a:pt x="53810" y="15005"/>
                </a:lnTo>
                <a:lnTo>
                  <a:pt x="54975" y="17463"/>
                </a:lnTo>
                <a:lnTo>
                  <a:pt x="56009" y="20050"/>
                </a:lnTo>
                <a:lnTo>
                  <a:pt x="56656" y="22896"/>
                </a:lnTo>
                <a:lnTo>
                  <a:pt x="57174" y="25742"/>
                </a:lnTo>
                <a:lnTo>
                  <a:pt x="57303" y="28587"/>
                </a:lnTo>
                <a:lnTo>
                  <a:pt x="57303" y="28587"/>
                </a:lnTo>
                <a:lnTo>
                  <a:pt x="57174" y="31562"/>
                </a:lnTo>
                <a:lnTo>
                  <a:pt x="56915" y="34279"/>
                </a:lnTo>
                <a:lnTo>
                  <a:pt x="56398" y="37125"/>
                </a:lnTo>
                <a:lnTo>
                  <a:pt x="55751" y="39712"/>
                </a:lnTo>
                <a:lnTo>
                  <a:pt x="54845" y="42299"/>
                </a:lnTo>
                <a:lnTo>
                  <a:pt x="53940" y="44886"/>
                </a:lnTo>
                <a:lnTo>
                  <a:pt x="52776" y="47214"/>
                </a:lnTo>
                <a:lnTo>
                  <a:pt x="51611" y="49542"/>
                </a:lnTo>
                <a:lnTo>
                  <a:pt x="50189" y="51871"/>
                </a:lnTo>
                <a:lnTo>
                  <a:pt x="48766" y="54070"/>
                </a:lnTo>
                <a:lnTo>
                  <a:pt x="47214" y="56139"/>
                </a:lnTo>
                <a:lnTo>
                  <a:pt x="45532" y="58209"/>
                </a:lnTo>
                <a:lnTo>
                  <a:pt x="43850" y="60020"/>
                </a:lnTo>
                <a:lnTo>
                  <a:pt x="42039" y="61960"/>
                </a:lnTo>
                <a:lnTo>
                  <a:pt x="40229" y="63642"/>
                </a:lnTo>
                <a:lnTo>
                  <a:pt x="38288" y="65323"/>
                </a:lnTo>
                <a:lnTo>
                  <a:pt x="36477" y="66876"/>
                </a:lnTo>
                <a:lnTo>
                  <a:pt x="34537" y="68428"/>
                </a:lnTo>
                <a:lnTo>
                  <a:pt x="30786" y="71144"/>
                </a:lnTo>
                <a:lnTo>
                  <a:pt x="27035" y="73472"/>
                </a:lnTo>
                <a:lnTo>
                  <a:pt x="23413" y="75413"/>
                </a:lnTo>
                <a:lnTo>
                  <a:pt x="20050" y="77094"/>
                </a:lnTo>
                <a:lnTo>
                  <a:pt x="17204" y="78388"/>
                </a:lnTo>
                <a:lnTo>
                  <a:pt x="14617" y="79164"/>
                </a:lnTo>
                <a:lnTo>
                  <a:pt x="12677" y="79681"/>
                </a:lnTo>
                <a:lnTo>
                  <a:pt x="12677" y="79681"/>
                </a:lnTo>
                <a:close/>
              </a:path>
            </a:pathLst>
          </a:custGeom>
          <a:noFill/>
          <a:ln cap="rnd" cmpd="sng" w="51750">
            <a:solidFill>
              <a:srgbClr val="283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5"/>
          <p:cNvSpPr/>
          <p:nvPr/>
        </p:nvSpPr>
        <p:spPr>
          <a:xfrm>
            <a:off x="2304243" y="2783300"/>
            <a:ext cx="937797" cy="1306984"/>
          </a:xfrm>
          <a:custGeom>
            <a:rect b="b" l="l" r="r" t="t"/>
            <a:pathLst>
              <a:path extrusionOk="0" fill="none" h="79682" w="57174">
                <a:moveTo>
                  <a:pt x="12548" y="79681"/>
                </a:moveTo>
                <a:lnTo>
                  <a:pt x="12548" y="79681"/>
                </a:lnTo>
                <a:lnTo>
                  <a:pt x="15523" y="75283"/>
                </a:lnTo>
                <a:lnTo>
                  <a:pt x="17980" y="71403"/>
                </a:lnTo>
                <a:lnTo>
                  <a:pt x="19791" y="67910"/>
                </a:lnTo>
                <a:lnTo>
                  <a:pt x="21214" y="64806"/>
                </a:lnTo>
                <a:lnTo>
                  <a:pt x="22249" y="62090"/>
                </a:lnTo>
                <a:lnTo>
                  <a:pt x="22896" y="59891"/>
                </a:lnTo>
                <a:lnTo>
                  <a:pt x="23284" y="58080"/>
                </a:lnTo>
                <a:lnTo>
                  <a:pt x="23413" y="56786"/>
                </a:lnTo>
                <a:lnTo>
                  <a:pt x="23413" y="56786"/>
                </a:lnTo>
                <a:lnTo>
                  <a:pt x="20955" y="56139"/>
                </a:lnTo>
                <a:lnTo>
                  <a:pt x="18498" y="55363"/>
                </a:lnTo>
                <a:lnTo>
                  <a:pt x="16299" y="54458"/>
                </a:lnTo>
                <a:lnTo>
                  <a:pt x="14100" y="53294"/>
                </a:lnTo>
                <a:lnTo>
                  <a:pt x="12030" y="52000"/>
                </a:lnTo>
                <a:lnTo>
                  <a:pt x="10090" y="50448"/>
                </a:lnTo>
                <a:lnTo>
                  <a:pt x="8279" y="48896"/>
                </a:lnTo>
                <a:lnTo>
                  <a:pt x="6727" y="47085"/>
                </a:lnTo>
                <a:lnTo>
                  <a:pt x="5174" y="45144"/>
                </a:lnTo>
                <a:lnTo>
                  <a:pt x="3881" y="43075"/>
                </a:lnTo>
                <a:lnTo>
                  <a:pt x="2717" y="40876"/>
                </a:lnTo>
                <a:lnTo>
                  <a:pt x="1811" y="38547"/>
                </a:lnTo>
                <a:lnTo>
                  <a:pt x="1035" y="36219"/>
                </a:lnTo>
                <a:lnTo>
                  <a:pt x="388" y="33761"/>
                </a:lnTo>
                <a:lnTo>
                  <a:pt x="130" y="31174"/>
                </a:lnTo>
                <a:lnTo>
                  <a:pt x="0" y="28587"/>
                </a:lnTo>
                <a:lnTo>
                  <a:pt x="0" y="28587"/>
                </a:lnTo>
                <a:lnTo>
                  <a:pt x="130" y="25742"/>
                </a:lnTo>
                <a:lnTo>
                  <a:pt x="518" y="22896"/>
                </a:lnTo>
                <a:lnTo>
                  <a:pt x="1294" y="20050"/>
                </a:lnTo>
                <a:lnTo>
                  <a:pt x="2199" y="17463"/>
                </a:lnTo>
                <a:lnTo>
                  <a:pt x="3364" y="15005"/>
                </a:lnTo>
                <a:lnTo>
                  <a:pt x="4786" y="12677"/>
                </a:lnTo>
                <a:lnTo>
                  <a:pt x="6468" y="10478"/>
                </a:lnTo>
                <a:lnTo>
                  <a:pt x="8279" y="8409"/>
                </a:lnTo>
                <a:lnTo>
                  <a:pt x="10349" y="6598"/>
                </a:lnTo>
                <a:lnTo>
                  <a:pt x="12548" y="4916"/>
                </a:lnTo>
                <a:lnTo>
                  <a:pt x="14876" y="3493"/>
                </a:lnTo>
                <a:lnTo>
                  <a:pt x="17463" y="2200"/>
                </a:lnTo>
                <a:lnTo>
                  <a:pt x="20050" y="1294"/>
                </a:lnTo>
                <a:lnTo>
                  <a:pt x="22766" y="647"/>
                </a:lnTo>
                <a:lnTo>
                  <a:pt x="25612" y="130"/>
                </a:lnTo>
                <a:lnTo>
                  <a:pt x="28587" y="1"/>
                </a:lnTo>
                <a:lnTo>
                  <a:pt x="28587" y="1"/>
                </a:lnTo>
                <a:lnTo>
                  <a:pt x="31433" y="130"/>
                </a:lnTo>
                <a:lnTo>
                  <a:pt x="34279" y="647"/>
                </a:lnTo>
                <a:lnTo>
                  <a:pt x="37124" y="1294"/>
                </a:lnTo>
                <a:lnTo>
                  <a:pt x="39711" y="2200"/>
                </a:lnTo>
                <a:lnTo>
                  <a:pt x="42169" y="3493"/>
                </a:lnTo>
                <a:lnTo>
                  <a:pt x="44627" y="4916"/>
                </a:lnTo>
                <a:lnTo>
                  <a:pt x="46826" y="6598"/>
                </a:lnTo>
                <a:lnTo>
                  <a:pt x="48766" y="8409"/>
                </a:lnTo>
                <a:lnTo>
                  <a:pt x="50706" y="10478"/>
                </a:lnTo>
                <a:lnTo>
                  <a:pt x="52259" y="12677"/>
                </a:lnTo>
                <a:lnTo>
                  <a:pt x="53681" y="15005"/>
                </a:lnTo>
                <a:lnTo>
                  <a:pt x="54975" y="17463"/>
                </a:lnTo>
                <a:lnTo>
                  <a:pt x="55880" y="20050"/>
                </a:lnTo>
                <a:lnTo>
                  <a:pt x="56657" y="22896"/>
                </a:lnTo>
                <a:lnTo>
                  <a:pt x="57045" y="25742"/>
                </a:lnTo>
                <a:lnTo>
                  <a:pt x="57174" y="28587"/>
                </a:lnTo>
                <a:lnTo>
                  <a:pt x="57174" y="28587"/>
                </a:lnTo>
                <a:lnTo>
                  <a:pt x="57045" y="31562"/>
                </a:lnTo>
                <a:lnTo>
                  <a:pt x="56786" y="34279"/>
                </a:lnTo>
                <a:lnTo>
                  <a:pt x="56268" y="37125"/>
                </a:lnTo>
                <a:lnTo>
                  <a:pt x="55622" y="39712"/>
                </a:lnTo>
                <a:lnTo>
                  <a:pt x="54846" y="42299"/>
                </a:lnTo>
                <a:lnTo>
                  <a:pt x="53811" y="44886"/>
                </a:lnTo>
                <a:lnTo>
                  <a:pt x="52776" y="47214"/>
                </a:lnTo>
                <a:lnTo>
                  <a:pt x="51482" y="49542"/>
                </a:lnTo>
                <a:lnTo>
                  <a:pt x="50060" y="51871"/>
                </a:lnTo>
                <a:lnTo>
                  <a:pt x="48637" y="54070"/>
                </a:lnTo>
                <a:lnTo>
                  <a:pt x="47084" y="56139"/>
                </a:lnTo>
                <a:lnTo>
                  <a:pt x="45403" y="58209"/>
                </a:lnTo>
                <a:lnTo>
                  <a:pt x="43721" y="60020"/>
                </a:lnTo>
                <a:lnTo>
                  <a:pt x="41910" y="61960"/>
                </a:lnTo>
                <a:lnTo>
                  <a:pt x="40099" y="63642"/>
                </a:lnTo>
                <a:lnTo>
                  <a:pt x="38289" y="65323"/>
                </a:lnTo>
                <a:lnTo>
                  <a:pt x="36348" y="66876"/>
                </a:lnTo>
                <a:lnTo>
                  <a:pt x="34408" y="68428"/>
                </a:lnTo>
                <a:lnTo>
                  <a:pt x="30657" y="71144"/>
                </a:lnTo>
                <a:lnTo>
                  <a:pt x="26906" y="73472"/>
                </a:lnTo>
                <a:lnTo>
                  <a:pt x="23284" y="75413"/>
                </a:lnTo>
                <a:lnTo>
                  <a:pt x="20050" y="77094"/>
                </a:lnTo>
                <a:lnTo>
                  <a:pt x="17075" y="78388"/>
                </a:lnTo>
                <a:lnTo>
                  <a:pt x="14488" y="79164"/>
                </a:lnTo>
                <a:lnTo>
                  <a:pt x="12548" y="79681"/>
                </a:lnTo>
                <a:lnTo>
                  <a:pt x="12548" y="79681"/>
                </a:lnTo>
                <a:close/>
              </a:path>
            </a:pathLst>
          </a:custGeom>
          <a:noFill/>
          <a:ln cap="rnd" cmpd="sng" w="51750">
            <a:solidFill>
              <a:srgbClr val="283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5"/>
          <p:cNvSpPr txBox="1"/>
          <p:nvPr>
            <p:ph idx="1" type="subTitle"/>
          </p:nvPr>
        </p:nvSpPr>
        <p:spPr>
          <a:xfrm>
            <a:off x="963733" y="5198833"/>
            <a:ext cx="25920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 amt="11000"/>
          </a:blip>
          <a:srcRect b="7136" l="-6410" r="6410" t="-3050"/>
          <a:stretch/>
        </p:blipFill>
        <p:spPr>
          <a:xfrm>
            <a:off x="6876987" y="3562800"/>
            <a:ext cx="5315012" cy="3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 type="secHead">
  <p:cSld name="SECTION_HEADER">
    <p:bg>
      <p:bgPr>
        <a:solidFill>
          <a:srgbClr val="2E5E7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28"/>
          <p:cNvCxnSpPr/>
          <p:nvPr/>
        </p:nvCxnSpPr>
        <p:spPr>
          <a:xfrm>
            <a:off x="5797000" y="2634733"/>
            <a:ext cx="1291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28"/>
          <p:cNvCxnSpPr/>
          <p:nvPr/>
        </p:nvCxnSpPr>
        <p:spPr>
          <a:xfrm>
            <a:off x="5810933" y="2634600"/>
            <a:ext cx="7262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" name="Google Shape;19;p28"/>
          <p:cNvSpPr txBox="1"/>
          <p:nvPr>
            <p:ph type="title"/>
          </p:nvPr>
        </p:nvSpPr>
        <p:spPr>
          <a:xfrm>
            <a:off x="5644896" y="2634600"/>
            <a:ext cx="65457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b="0" sz="53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Roboto"/>
              <a:buNone/>
              <a:defRPr sz="5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1" type="subTitle"/>
          </p:nvPr>
        </p:nvSpPr>
        <p:spPr>
          <a:xfrm>
            <a:off x="5646267" y="1967600"/>
            <a:ext cx="654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28"/>
          <p:cNvSpPr txBox="1"/>
          <p:nvPr>
            <p:ph idx="2" type="subTitle"/>
          </p:nvPr>
        </p:nvSpPr>
        <p:spPr>
          <a:xfrm>
            <a:off x="5695333" y="4062067"/>
            <a:ext cx="6495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8"/>
          <p:cNvSpPr txBox="1"/>
          <p:nvPr/>
        </p:nvSpPr>
        <p:spPr>
          <a:xfrm>
            <a:off x="0" y="6467200"/>
            <a:ext cx="669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© 2023 edX Boot Camps LLC. Confidential and Proprietary. All Rights Reserved.</a:t>
            </a:r>
            <a:endParaRPr b="0" i="0" sz="13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/>
          <p:nvPr/>
        </p:nvSpPr>
        <p:spPr>
          <a:xfrm>
            <a:off x="567992" y="2249400"/>
            <a:ext cx="2647200" cy="2647200"/>
          </a:xfrm>
          <a:prstGeom prst="rect">
            <a:avLst/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6"/>
          <p:cNvSpPr/>
          <p:nvPr/>
        </p:nvSpPr>
        <p:spPr>
          <a:xfrm>
            <a:off x="3370931" y="2249400"/>
            <a:ext cx="2647200" cy="2647200"/>
          </a:xfrm>
          <a:prstGeom prst="rect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6"/>
          <p:cNvSpPr/>
          <p:nvPr/>
        </p:nvSpPr>
        <p:spPr>
          <a:xfrm>
            <a:off x="6173869" y="2249400"/>
            <a:ext cx="2647200" cy="2647200"/>
          </a:xfrm>
          <a:prstGeom prst="rect">
            <a:avLst/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6"/>
          <p:cNvSpPr/>
          <p:nvPr/>
        </p:nvSpPr>
        <p:spPr>
          <a:xfrm>
            <a:off x="8976808" y="2249400"/>
            <a:ext cx="2647200" cy="2647200"/>
          </a:xfrm>
          <a:prstGeom prst="rect">
            <a:avLst/>
          </a:prstGeom>
          <a:solidFill>
            <a:srgbClr val="AADC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46"/>
          <p:cNvGrpSpPr/>
          <p:nvPr/>
        </p:nvGrpSpPr>
        <p:grpSpPr>
          <a:xfrm>
            <a:off x="3003445" y="3266846"/>
            <a:ext cx="611985" cy="611985"/>
            <a:chOff x="4898908" y="4195167"/>
            <a:chExt cx="459000" cy="459000"/>
          </a:xfrm>
        </p:grpSpPr>
        <p:sp>
          <p:nvSpPr>
            <p:cNvPr id="204" name="Google Shape;204;p46"/>
            <p:cNvSpPr/>
            <p:nvPr/>
          </p:nvSpPr>
          <p:spPr>
            <a:xfrm>
              <a:off x="4898908" y="4195167"/>
              <a:ext cx="459000" cy="459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21900" lIns="0" spcFirstLastPara="1" rIns="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6"/>
            <p:cNvSpPr/>
            <p:nvPr/>
          </p:nvSpPr>
          <p:spPr>
            <a:xfrm>
              <a:off x="5101067" y="4330887"/>
              <a:ext cx="93400" cy="187578"/>
            </a:xfrm>
            <a:custGeom>
              <a:rect b="b" l="l" r="r" t="t"/>
              <a:pathLst>
                <a:path extrusionOk="0" fill="none" h="206130" w="102637">
                  <a:moveTo>
                    <a:pt x="0" y="1"/>
                  </a:moveTo>
                  <a:lnTo>
                    <a:pt x="102637" y="103065"/>
                  </a:lnTo>
                  <a:lnTo>
                    <a:pt x="0" y="206129"/>
                  </a:lnTo>
                </a:path>
              </a:pathLst>
            </a:custGeom>
            <a:noFill/>
            <a:ln cap="rnd" cmpd="sng" w="19050">
              <a:solidFill>
                <a:srgbClr val="082D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46"/>
          <p:cNvGrpSpPr/>
          <p:nvPr/>
        </p:nvGrpSpPr>
        <p:grpSpPr>
          <a:xfrm>
            <a:off x="5789845" y="3266846"/>
            <a:ext cx="611985" cy="611985"/>
            <a:chOff x="4898908" y="4195167"/>
            <a:chExt cx="459000" cy="459000"/>
          </a:xfrm>
        </p:grpSpPr>
        <p:sp>
          <p:nvSpPr>
            <p:cNvPr id="207" name="Google Shape;207;p46"/>
            <p:cNvSpPr/>
            <p:nvPr/>
          </p:nvSpPr>
          <p:spPr>
            <a:xfrm>
              <a:off x="4898908" y="4195167"/>
              <a:ext cx="459000" cy="459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21900" lIns="0" spcFirstLastPara="1" rIns="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6"/>
            <p:cNvSpPr/>
            <p:nvPr/>
          </p:nvSpPr>
          <p:spPr>
            <a:xfrm>
              <a:off x="5101067" y="4330887"/>
              <a:ext cx="93400" cy="187578"/>
            </a:xfrm>
            <a:custGeom>
              <a:rect b="b" l="l" r="r" t="t"/>
              <a:pathLst>
                <a:path extrusionOk="0" fill="none" h="206130" w="102637">
                  <a:moveTo>
                    <a:pt x="0" y="1"/>
                  </a:moveTo>
                  <a:lnTo>
                    <a:pt x="102637" y="103065"/>
                  </a:lnTo>
                  <a:lnTo>
                    <a:pt x="0" y="206129"/>
                  </a:lnTo>
                </a:path>
              </a:pathLst>
            </a:custGeom>
            <a:noFill/>
            <a:ln cap="rnd" cmpd="sng" w="19050">
              <a:solidFill>
                <a:srgbClr val="082D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6"/>
          <p:cNvGrpSpPr/>
          <p:nvPr/>
        </p:nvGrpSpPr>
        <p:grpSpPr>
          <a:xfrm>
            <a:off x="8576245" y="3266846"/>
            <a:ext cx="611985" cy="611985"/>
            <a:chOff x="4898908" y="4195167"/>
            <a:chExt cx="459000" cy="459000"/>
          </a:xfrm>
        </p:grpSpPr>
        <p:sp>
          <p:nvSpPr>
            <p:cNvPr id="210" name="Google Shape;210;p46"/>
            <p:cNvSpPr/>
            <p:nvPr/>
          </p:nvSpPr>
          <p:spPr>
            <a:xfrm>
              <a:off x="4898908" y="4195167"/>
              <a:ext cx="459000" cy="459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21900" lIns="0" spcFirstLastPara="1" rIns="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6"/>
            <p:cNvSpPr/>
            <p:nvPr/>
          </p:nvSpPr>
          <p:spPr>
            <a:xfrm>
              <a:off x="5101067" y="4330887"/>
              <a:ext cx="93400" cy="187578"/>
            </a:xfrm>
            <a:custGeom>
              <a:rect b="b" l="l" r="r" t="t"/>
              <a:pathLst>
                <a:path extrusionOk="0" fill="none" h="206130" w="102637">
                  <a:moveTo>
                    <a:pt x="0" y="1"/>
                  </a:moveTo>
                  <a:lnTo>
                    <a:pt x="102637" y="103065"/>
                  </a:lnTo>
                  <a:lnTo>
                    <a:pt x="0" y="206129"/>
                  </a:lnTo>
                </a:path>
              </a:pathLst>
            </a:custGeom>
            <a:noFill/>
            <a:ln cap="rnd" cmpd="sng" w="19050">
              <a:solidFill>
                <a:srgbClr val="082D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46"/>
          <p:cNvSpPr txBox="1"/>
          <p:nvPr/>
        </p:nvSpPr>
        <p:spPr>
          <a:xfrm>
            <a:off x="717167" y="3279000"/>
            <a:ext cx="2308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3603883" y="3279000"/>
            <a:ext cx="2308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46"/>
          <p:cNvSpPr txBox="1"/>
          <p:nvPr/>
        </p:nvSpPr>
        <p:spPr>
          <a:xfrm>
            <a:off x="9188383" y="3279000"/>
            <a:ext cx="2308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6343250" y="3279000"/>
            <a:ext cx="2308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46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7" name="Google Shape;217;p46"/>
          <p:cNvSpPr txBox="1"/>
          <p:nvPr>
            <p:ph idx="2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7"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/>
          <p:nvPr/>
        </p:nvSpPr>
        <p:spPr>
          <a:xfrm flipH="1">
            <a:off x="8444400" y="1897257"/>
            <a:ext cx="3237900" cy="4238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7"/>
          <p:cNvSpPr txBox="1"/>
          <p:nvPr/>
        </p:nvSpPr>
        <p:spPr>
          <a:xfrm>
            <a:off x="8479667" y="2542993"/>
            <a:ext cx="31620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" name="Google Shape;221;p47"/>
          <p:cNvSpPr/>
          <p:nvPr/>
        </p:nvSpPr>
        <p:spPr>
          <a:xfrm>
            <a:off x="8443599" y="1793467"/>
            <a:ext cx="3236400" cy="635700"/>
          </a:xfrm>
          <a:prstGeom prst="roundRect">
            <a:avLst>
              <a:gd fmla="val 13342" name="adj"/>
            </a:avLst>
          </a:prstGeom>
          <a:solidFill>
            <a:srgbClr val="04346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Google Shape;222;p47"/>
          <p:cNvSpPr/>
          <p:nvPr/>
        </p:nvSpPr>
        <p:spPr>
          <a:xfrm flipH="1">
            <a:off x="623733" y="1896064"/>
            <a:ext cx="3237900" cy="4238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7"/>
          <p:cNvSpPr txBox="1"/>
          <p:nvPr/>
        </p:nvSpPr>
        <p:spPr>
          <a:xfrm>
            <a:off x="659000" y="2541965"/>
            <a:ext cx="31620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" name="Google Shape;224;p47"/>
          <p:cNvSpPr/>
          <p:nvPr/>
        </p:nvSpPr>
        <p:spPr>
          <a:xfrm>
            <a:off x="624432" y="1793467"/>
            <a:ext cx="3236400" cy="635700"/>
          </a:xfrm>
          <a:prstGeom prst="roundRect">
            <a:avLst>
              <a:gd fmla="val 13342" name="adj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7"/>
          <p:cNvSpPr/>
          <p:nvPr/>
        </p:nvSpPr>
        <p:spPr>
          <a:xfrm flipH="1">
            <a:off x="4541150" y="1896064"/>
            <a:ext cx="3237900" cy="4238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7"/>
          <p:cNvSpPr txBox="1"/>
          <p:nvPr/>
        </p:nvSpPr>
        <p:spPr>
          <a:xfrm>
            <a:off x="4576417" y="2541981"/>
            <a:ext cx="31620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47"/>
          <p:cNvSpPr txBox="1"/>
          <p:nvPr/>
        </p:nvSpPr>
        <p:spPr>
          <a:xfrm>
            <a:off x="4488950" y="1793333"/>
            <a:ext cx="31233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8363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8" name="Google Shape;228;p47"/>
          <p:cNvSpPr txBox="1"/>
          <p:nvPr/>
        </p:nvSpPr>
        <p:spPr>
          <a:xfrm>
            <a:off x="8406367" y="1793333"/>
            <a:ext cx="3098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7"/>
          <p:cNvSpPr/>
          <p:nvPr/>
        </p:nvSpPr>
        <p:spPr>
          <a:xfrm>
            <a:off x="4532149" y="1793467"/>
            <a:ext cx="3236400" cy="635700"/>
          </a:xfrm>
          <a:prstGeom prst="roundRect">
            <a:avLst>
              <a:gd fmla="val 13342" name="adj"/>
            </a:avLst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7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1" name="Google Shape;231;p47"/>
          <p:cNvSpPr txBox="1"/>
          <p:nvPr>
            <p:ph idx="2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27_1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/>
          <p:nvPr/>
        </p:nvSpPr>
        <p:spPr>
          <a:xfrm flipH="1">
            <a:off x="682455" y="2377467"/>
            <a:ext cx="3237900" cy="355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48"/>
          <p:cNvGrpSpPr/>
          <p:nvPr/>
        </p:nvGrpSpPr>
        <p:grpSpPr>
          <a:xfrm>
            <a:off x="682378" y="1587238"/>
            <a:ext cx="711186" cy="711306"/>
            <a:chOff x="457200" y="1378813"/>
            <a:chExt cx="695400" cy="695450"/>
          </a:xfrm>
        </p:grpSpPr>
        <p:sp>
          <p:nvSpPr>
            <p:cNvPr id="235" name="Google Shape;235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" name="Google Shape;236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48"/>
          <p:cNvGrpSpPr/>
          <p:nvPr/>
        </p:nvGrpSpPr>
        <p:grpSpPr>
          <a:xfrm>
            <a:off x="4378078" y="1587238"/>
            <a:ext cx="711186" cy="711306"/>
            <a:chOff x="457200" y="1378813"/>
            <a:chExt cx="695400" cy="695450"/>
          </a:xfrm>
        </p:grpSpPr>
        <p:sp>
          <p:nvSpPr>
            <p:cNvPr id="238" name="Google Shape;238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" name="Google Shape;239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48"/>
          <p:cNvSpPr/>
          <p:nvPr/>
        </p:nvSpPr>
        <p:spPr>
          <a:xfrm flipH="1">
            <a:off x="4378155" y="2377467"/>
            <a:ext cx="3237900" cy="355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48"/>
          <p:cNvGrpSpPr/>
          <p:nvPr/>
        </p:nvGrpSpPr>
        <p:grpSpPr>
          <a:xfrm>
            <a:off x="8251578" y="1588238"/>
            <a:ext cx="711186" cy="711306"/>
            <a:chOff x="457200" y="1378813"/>
            <a:chExt cx="695400" cy="695450"/>
          </a:xfrm>
        </p:grpSpPr>
        <p:sp>
          <p:nvSpPr>
            <p:cNvPr id="242" name="Google Shape;242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accent5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800" u="none" cap="none" strike="noStrik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" name="Google Shape;243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48"/>
          <p:cNvSpPr/>
          <p:nvPr/>
        </p:nvSpPr>
        <p:spPr>
          <a:xfrm flipH="1">
            <a:off x="8251655" y="2378467"/>
            <a:ext cx="3237900" cy="355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8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6" name="Google Shape;246;p48"/>
          <p:cNvSpPr txBox="1"/>
          <p:nvPr>
            <p:ph idx="2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28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/>
          <p:nvPr/>
        </p:nvSpPr>
        <p:spPr>
          <a:xfrm>
            <a:off x="609547" y="1723957"/>
            <a:ext cx="5130900" cy="635700"/>
          </a:xfrm>
          <a:prstGeom prst="roundRect">
            <a:avLst>
              <a:gd fmla="val 16667" name="adj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49"/>
          <p:cNvSpPr/>
          <p:nvPr/>
        </p:nvSpPr>
        <p:spPr>
          <a:xfrm rot="10800000">
            <a:off x="791159" y="2242341"/>
            <a:ext cx="348039" cy="192926"/>
          </a:xfrm>
          <a:prstGeom prst="flowChartExtract">
            <a:avLst/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/>
          <p:nvPr/>
        </p:nvSpPr>
        <p:spPr>
          <a:xfrm>
            <a:off x="6502347" y="1723974"/>
            <a:ext cx="5130900" cy="635700"/>
          </a:xfrm>
          <a:prstGeom prst="roundRect">
            <a:avLst>
              <a:gd fmla="val 16667" name="adj"/>
            </a:avLst>
          </a:prstGeom>
          <a:solidFill>
            <a:srgbClr val="04346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" name="Google Shape;251;p49"/>
          <p:cNvSpPr/>
          <p:nvPr/>
        </p:nvSpPr>
        <p:spPr>
          <a:xfrm rot="10800000">
            <a:off x="6683959" y="2242358"/>
            <a:ext cx="348039" cy="192926"/>
          </a:xfrm>
          <a:prstGeom prst="flowChartExtract">
            <a:avLst/>
          </a:prstGeom>
          <a:solidFill>
            <a:srgbClr val="04346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9"/>
          <p:cNvSpPr txBox="1"/>
          <p:nvPr/>
        </p:nvSpPr>
        <p:spPr>
          <a:xfrm>
            <a:off x="609533" y="1739740"/>
            <a:ext cx="5130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43825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6502333" y="1746024"/>
            <a:ext cx="5130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43825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49"/>
          <p:cNvSpPr txBox="1"/>
          <p:nvPr>
            <p:ph type="title"/>
          </p:nvPr>
        </p:nvSpPr>
        <p:spPr>
          <a:xfrm>
            <a:off x="722900" y="1773100"/>
            <a:ext cx="4865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None/>
              <a:defRPr b="0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5" name="Google Shape;255;p49"/>
          <p:cNvSpPr txBox="1"/>
          <p:nvPr>
            <p:ph idx="2" type="title"/>
          </p:nvPr>
        </p:nvSpPr>
        <p:spPr>
          <a:xfrm>
            <a:off x="6634933" y="1773100"/>
            <a:ext cx="4865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None/>
              <a:defRPr b="0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6" name="Google Shape;256;p49"/>
          <p:cNvSpPr txBox="1"/>
          <p:nvPr>
            <p:ph idx="3" type="title"/>
          </p:nvPr>
        </p:nvSpPr>
        <p:spPr>
          <a:xfrm>
            <a:off x="722900" y="2672467"/>
            <a:ext cx="48657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Font typeface="Roboto Light"/>
              <a:buNone/>
              <a:defRPr b="0"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100"/>
              <a:buNone/>
              <a:defRPr sz="21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idx="4" type="title"/>
          </p:nvPr>
        </p:nvSpPr>
        <p:spPr>
          <a:xfrm>
            <a:off x="6634933" y="2672467"/>
            <a:ext cx="48657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Font typeface="Roboto Light"/>
              <a:buNone/>
              <a:defRPr b="0"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100"/>
              <a:buNone/>
              <a:defRPr sz="2100">
                <a:solidFill>
                  <a:srgbClr val="04346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8" name="Google Shape;258;p49"/>
          <p:cNvSpPr txBox="1"/>
          <p:nvPr>
            <p:ph idx="5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259" name="Google Shape;25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0184" y="1577400"/>
            <a:ext cx="1103293" cy="488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 txBox="1"/>
          <p:nvPr>
            <p:ph idx="6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 1">
  <p:cSld name="CUSTOM_28_1"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/>
          <p:nvPr/>
        </p:nvSpPr>
        <p:spPr>
          <a:xfrm>
            <a:off x="1478502" y="1577400"/>
            <a:ext cx="4262100" cy="6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3" name="Google Shape;263;p50"/>
          <p:cNvSpPr txBox="1"/>
          <p:nvPr>
            <p:ph type="title"/>
          </p:nvPr>
        </p:nvSpPr>
        <p:spPr>
          <a:xfrm>
            <a:off x="1572657" y="1626543"/>
            <a:ext cx="404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b="0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4" name="Google Shape;264;p50"/>
          <p:cNvSpPr txBox="1"/>
          <p:nvPr>
            <p:ph idx="2" type="title"/>
          </p:nvPr>
        </p:nvSpPr>
        <p:spPr>
          <a:xfrm>
            <a:off x="1194967" y="2495167"/>
            <a:ext cx="45453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None/>
              <a:defRPr b="0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5" name="Google Shape;265;p50"/>
          <p:cNvSpPr txBox="1"/>
          <p:nvPr>
            <p:ph idx="3" type="title"/>
          </p:nvPr>
        </p:nvSpPr>
        <p:spPr>
          <a:xfrm>
            <a:off x="7098567" y="2495167"/>
            <a:ext cx="48099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Light"/>
              <a:buNone/>
              <a:defRPr b="0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6" name="Google Shape;266;p50"/>
          <p:cNvSpPr txBox="1"/>
          <p:nvPr>
            <p:ph idx="4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267" name="Google Shape;26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0184" y="1577400"/>
            <a:ext cx="1103293" cy="4883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50"/>
          <p:cNvGrpSpPr/>
          <p:nvPr/>
        </p:nvGrpSpPr>
        <p:grpSpPr>
          <a:xfrm>
            <a:off x="609544" y="1587238"/>
            <a:ext cx="711186" cy="711306"/>
            <a:chOff x="457200" y="1378813"/>
            <a:chExt cx="695400" cy="695450"/>
          </a:xfrm>
        </p:grpSpPr>
        <p:sp>
          <p:nvSpPr>
            <p:cNvPr id="269" name="Google Shape;269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0" name="Google Shape;270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50"/>
          <p:cNvGrpSpPr/>
          <p:nvPr/>
        </p:nvGrpSpPr>
        <p:grpSpPr>
          <a:xfrm>
            <a:off x="6502481" y="1587238"/>
            <a:ext cx="711186" cy="711306"/>
            <a:chOff x="2605668" y="1378813"/>
            <a:chExt cx="695400" cy="695450"/>
          </a:xfrm>
        </p:grpSpPr>
        <p:sp>
          <p:nvSpPr>
            <p:cNvPr id="272" name="Google Shape;272;p50"/>
            <p:cNvSpPr/>
            <p:nvPr/>
          </p:nvSpPr>
          <p:spPr>
            <a:xfrm>
              <a:off x="2605668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3" name="Google Shape;273;p50"/>
            <p:cNvSpPr/>
            <p:nvPr/>
          </p:nvSpPr>
          <p:spPr>
            <a:xfrm rot="10800000">
              <a:off x="2783210" y="1885638"/>
              <a:ext cx="340325" cy="188625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50"/>
          <p:cNvSpPr/>
          <p:nvPr/>
        </p:nvSpPr>
        <p:spPr>
          <a:xfrm>
            <a:off x="7371969" y="1577400"/>
            <a:ext cx="4262100" cy="6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5" name="Google Shape;275;p50"/>
          <p:cNvSpPr txBox="1"/>
          <p:nvPr>
            <p:ph idx="5" type="title"/>
          </p:nvPr>
        </p:nvSpPr>
        <p:spPr>
          <a:xfrm>
            <a:off x="7466124" y="1626543"/>
            <a:ext cx="404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b="0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76" name="Google Shape;276;p50"/>
          <p:cNvSpPr txBox="1"/>
          <p:nvPr>
            <p:ph idx="6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25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/>
        </p:nvSpPr>
        <p:spPr>
          <a:xfrm>
            <a:off x="406400" y="1448600"/>
            <a:ext cx="2698800" cy="4909500"/>
          </a:xfrm>
          <a:prstGeom prst="rect">
            <a:avLst/>
          </a:prstGeom>
          <a:solidFill>
            <a:srgbClr val="00C7C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3301222" y="1448600"/>
            <a:ext cx="2698800" cy="4909500"/>
          </a:xfrm>
          <a:prstGeom prst="rect">
            <a:avLst/>
          </a:prstGeom>
          <a:solidFill>
            <a:srgbClr val="FCB912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196044" y="1448600"/>
            <a:ext cx="2698800" cy="4909500"/>
          </a:xfrm>
          <a:prstGeom prst="rect">
            <a:avLst/>
          </a:prstGeom>
          <a:solidFill>
            <a:srgbClr val="2E5E73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9090867" y="1448600"/>
            <a:ext cx="2698800" cy="4909500"/>
          </a:xfrm>
          <a:prstGeom prst="rect">
            <a:avLst/>
          </a:prstGeom>
          <a:solidFill>
            <a:srgbClr val="AADCF2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2" name="Google Shape;282;p51"/>
          <p:cNvSpPr/>
          <p:nvPr/>
        </p:nvSpPr>
        <p:spPr>
          <a:xfrm>
            <a:off x="9286467" y="1511713"/>
            <a:ext cx="2307600" cy="358500"/>
          </a:xfrm>
          <a:prstGeom prst="roundRect">
            <a:avLst>
              <a:gd fmla="val 165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170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b="1" i="0" sz="2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51"/>
          <p:cNvSpPr/>
          <p:nvPr/>
        </p:nvSpPr>
        <p:spPr>
          <a:xfrm>
            <a:off x="9488500" y="2749350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9695783" y="2720550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5" name="Google Shape;285;p51"/>
          <p:cNvSpPr/>
          <p:nvPr/>
        </p:nvSpPr>
        <p:spPr>
          <a:xfrm>
            <a:off x="9264819" y="2710139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1"/>
          <p:cNvSpPr/>
          <p:nvPr/>
        </p:nvSpPr>
        <p:spPr>
          <a:xfrm>
            <a:off x="6391650" y="1511713"/>
            <a:ext cx="2307600" cy="358500"/>
          </a:xfrm>
          <a:prstGeom prst="roundRect">
            <a:avLst>
              <a:gd fmla="val 165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170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b="1" i="0" sz="2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51"/>
          <p:cNvSpPr/>
          <p:nvPr/>
        </p:nvSpPr>
        <p:spPr>
          <a:xfrm>
            <a:off x="3496833" y="1511713"/>
            <a:ext cx="2307600" cy="358500"/>
          </a:xfrm>
          <a:prstGeom prst="roundRect">
            <a:avLst>
              <a:gd fmla="val 165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170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3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b="1" i="0" sz="23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1"/>
          <p:cNvSpPr/>
          <p:nvPr/>
        </p:nvSpPr>
        <p:spPr>
          <a:xfrm>
            <a:off x="602033" y="1511713"/>
            <a:ext cx="2307600" cy="358500"/>
          </a:xfrm>
          <a:prstGeom prst="roundRect">
            <a:avLst>
              <a:gd fmla="val 1650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170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b="1" i="0" sz="2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51"/>
          <p:cNvSpPr/>
          <p:nvPr/>
        </p:nvSpPr>
        <p:spPr>
          <a:xfrm>
            <a:off x="804067" y="2749359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1011350" y="2720559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" name="Google Shape;291;p51"/>
          <p:cNvSpPr/>
          <p:nvPr/>
        </p:nvSpPr>
        <p:spPr>
          <a:xfrm>
            <a:off x="580386" y="2710148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/>
          <p:nvPr/>
        </p:nvSpPr>
        <p:spPr>
          <a:xfrm>
            <a:off x="804067" y="2157622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1"/>
          <p:cNvSpPr txBox="1"/>
          <p:nvPr/>
        </p:nvSpPr>
        <p:spPr>
          <a:xfrm>
            <a:off x="1011350" y="2128822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4" name="Google Shape;294;p51"/>
          <p:cNvSpPr/>
          <p:nvPr/>
        </p:nvSpPr>
        <p:spPr>
          <a:xfrm>
            <a:off x="580386" y="2118411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804067" y="3341096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1011350" y="3312296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7" name="Google Shape;297;p51"/>
          <p:cNvSpPr/>
          <p:nvPr/>
        </p:nvSpPr>
        <p:spPr>
          <a:xfrm>
            <a:off x="580386" y="3301885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1"/>
          <p:cNvSpPr/>
          <p:nvPr/>
        </p:nvSpPr>
        <p:spPr>
          <a:xfrm>
            <a:off x="804067" y="3932833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1"/>
          <p:cNvSpPr txBox="1"/>
          <p:nvPr/>
        </p:nvSpPr>
        <p:spPr>
          <a:xfrm>
            <a:off x="1011350" y="3904033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0" name="Google Shape;300;p51"/>
          <p:cNvSpPr/>
          <p:nvPr/>
        </p:nvSpPr>
        <p:spPr>
          <a:xfrm>
            <a:off x="580386" y="3893622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1"/>
          <p:cNvSpPr/>
          <p:nvPr/>
        </p:nvSpPr>
        <p:spPr>
          <a:xfrm>
            <a:off x="804067" y="4524570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1"/>
          <p:cNvSpPr txBox="1"/>
          <p:nvPr/>
        </p:nvSpPr>
        <p:spPr>
          <a:xfrm>
            <a:off x="1011350" y="4495770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3" name="Google Shape;303;p51"/>
          <p:cNvSpPr/>
          <p:nvPr/>
        </p:nvSpPr>
        <p:spPr>
          <a:xfrm>
            <a:off x="580386" y="4485359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/>
          <p:nvPr/>
        </p:nvSpPr>
        <p:spPr>
          <a:xfrm>
            <a:off x="804067" y="5116307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1"/>
          <p:cNvSpPr txBox="1"/>
          <p:nvPr/>
        </p:nvSpPr>
        <p:spPr>
          <a:xfrm>
            <a:off x="1011350" y="5087507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580386" y="5077096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804067" y="5708044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1011350" y="5679244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580386" y="5668833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9488500" y="2157622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9695783" y="2128822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" name="Google Shape;312;p51"/>
          <p:cNvSpPr/>
          <p:nvPr/>
        </p:nvSpPr>
        <p:spPr>
          <a:xfrm>
            <a:off x="9264819" y="2118411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1"/>
          <p:cNvSpPr/>
          <p:nvPr/>
        </p:nvSpPr>
        <p:spPr>
          <a:xfrm>
            <a:off x="9488500" y="3341096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9695783" y="3312296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9264819" y="3301885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3698850" y="2749359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3906133" y="2720559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8" name="Google Shape;318;p51"/>
          <p:cNvSpPr/>
          <p:nvPr/>
        </p:nvSpPr>
        <p:spPr>
          <a:xfrm>
            <a:off x="3475169" y="2710148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1"/>
          <p:cNvSpPr/>
          <p:nvPr/>
        </p:nvSpPr>
        <p:spPr>
          <a:xfrm>
            <a:off x="3698850" y="2157622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3906133" y="2128822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1" name="Google Shape;321;p51"/>
          <p:cNvSpPr/>
          <p:nvPr/>
        </p:nvSpPr>
        <p:spPr>
          <a:xfrm>
            <a:off x="3475169" y="2118411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1"/>
          <p:cNvSpPr/>
          <p:nvPr/>
        </p:nvSpPr>
        <p:spPr>
          <a:xfrm>
            <a:off x="3698850" y="3341096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3906133" y="3312296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4" name="Google Shape;324;p51"/>
          <p:cNvSpPr/>
          <p:nvPr/>
        </p:nvSpPr>
        <p:spPr>
          <a:xfrm>
            <a:off x="3475169" y="3301885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6593700" y="2749359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1"/>
          <p:cNvSpPr txBox="1"/>
          <p:nvPr/>
        </p:nvSpPr>
        <p:spPr>
          <a:xfrm>
            <a:off x="6800983" y="2720559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7" name="Google Shape;327;p51"/>
          <p:cNvSpPr/>
          <p:nvPr/>
        </p:nvSpPr>
        <p:spPr>
          <a:xfrm>
            <a:off x="6370019" y="2710148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1"/>
          <p:cNvSpPr/>
          <p:nvPr/>
        </p:nvSpPr>
        <p:spPr>
          <a:xfrm>
            <a:off x="6593700" y="2157622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6800983" y="2128822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0" name="Google Shape;330;p51"/>
          <p:cNvSpPr/>
          <p:nvPr/>
        </p:nvSpPr>
        <p:spPr>
          <a:xfrm>
            <a:off x="6370019" y="2118411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1"/>
          <p:cNvSpPr/>
          <p:nvPr/>
        </p:nvSpPr>
        <p:spPr>
          <a:xfrm>
            <a:off x="3698850" y="3932833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3906133" y="3904033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51"/>
          <p:cNvSpPr/>
          <p:nvPr/>
        </p:nvSpPr>
        <p:spPr>
          <a:xfrm>
            <a:off x="3475169" y="3893622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1"/>
          <p:cNvSpPr/>
          <p:nvPr/>
        </p:nvSpPr>
        <p:spPr>
          <a:xfrm>
            <a:off x="3698850" y="4524570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3906133" y="4495770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6" name="Google Shape;336;p51"/>
          <p:cNvSpPr/>
          <p:nvPr/>
        </p:nvSpPr>
        <p:spPr>
          <a:xfrm>
            <a:off x="3475169" y="4485359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1"/>
          <p:cNvSpPr/>
          <p:nvPr/>
        </p:nvSpPr>
        <p:spPr>
          <a:xfrm>
            <a:off x="3698850" y="5116307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3906133" y="5087507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3475169" y="5077096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3698850" y="5708044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1"/>
          <p:cNvSpPr txBox="1"/>
          <p:nvPr/>
        </p:nvSpPr>
        <p:spPr>
          <a:xfrm>
            <a:off x="3906133" y="5679244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3475169" y="5668833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6593683" y="3932833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6800967" y="3904033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6370003" y="3893622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6593683" y="4524570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6800967" y="4495770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" name="Google Shape;348;p51"/>
          <p:cNvSpPr/>
          <p:nvPr/>
        </p:nvSpPr>
        <p:spPr>
          <a:xfrm>
            <a:off x="6370003" y="4485359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6593683" y="5116307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6800967" y="5087507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" name="Google Shape;351;p51"/>
          <p:cNvSpPr/>
          <p:nvPr/>
        </p:nvSpPr>
        <p:spPr>
          <a:xfrm>
            <a:off x="6370003" y="5077096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1"/>
          <p:cNvSpPr/>
          <p:nvPr/>
        </p:nvSpPr>
        <p:spPr>
          <a:xfrm>
            <a:off x="6593683" y="5708044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1"/>
          <p:cNvSpPr txBox="1"/>
          <p:nvPr/>
        </p:nvSpPr>
        <p:spPr>
          <a:xfrm>
            <a:off x="6800967" y="5679244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6370003" y="5668833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1"/>
          <p:cNvSpPr/>
          <p:nvPr/>
        </p:nvSpPr>
        <p:spPr>
          <a:xfrm>
            <a:off x="9488517" y="3932833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9695800" y="3904033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7" name="Google Shape;357;p51"/>
          <p:cNvSpPr/>
          <p:nvPr/>
        </p:nvSpPr>
        <p:spPr>
          <a:xfrm>
            <a:off x="9264836" y="3893622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1"/>
          <p:cNvSpPr/>
          <p:nvPr/>
        </p:nvSpPr>
        <p:spPr>
          <a:xfrm>
            <a:off x="9488517" y="4524570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9695800" y="4495770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9264836" y="4485359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9488517" y="5116307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9695800" y="5087507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9264836" y="5077096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9488517" y="5708044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9695800" y="5679244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9264836" y="5668833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6593700" y="3341096"/>
            <a:ext cx="2127300" cy="4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6800983" y="3312296"/>
            <a:ext cx="191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Description</a:t>
            </a:r>
            <a:endParaRPr b="0" i="0" sz="15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6370019" y="3301885"/>
            <a:ext cx="487500" cy="487500"/>
          </a:xfrm>
          <a:prstGeom prst="ellipse">
            <a:avLst/>
          </a:prstGeom>
          <a:solidFill>
            <a:srgbClr val="CCCC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097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1" name="Google Shape;371;p51"/>
          <p:cNvSpPr txBox="1"/>
          <p:nvPr>
            <p:ph idx="2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 slide">
  <p:cSld name="CUSTOM_22">
    <p:bg>
      <p:bgPr>
        <a:solidFill>
          <a:srgbClr val="F2F2F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2"/>
          <p:cNvPicPr preferRelativeResize="0"/>
          <p:nvPr/>
        </p:nvPicPr>
        <p:blipFill rotWithShape="1">
          <a:blip r:embed="rId2">
            <a:alphaModFix amt="11000"/>
          </a:blip>
          <a:srcRect b="7136" l="-6410" r="6410" t="-3050"/>
          <a:stretch/>
        </p:blipFill>
        <p:spPr>
          <a:xfrm>
            <a:off x="6876987" y="3562800"/>
            <a:ext cx="5315012" cy="32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 txBox="1"/>
          <p:nvPr>
            <p:ph type="title"/>
          </p:nvPr>
        </p:nvSpPr>
        <p:spPr>
          <a:xfrm>
            <a:off x="2612967" y="21882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75" name="Google Shape;375;p52"/>
          <p:cNvSpPr/>
          <p:nvPr/>
        </p:nvSpPr>
        <p:spPr>
          <a:xfrm flipH="1" rot="10800000">
            <a:off x="918400" y="922800"/>
            <a:ext cx="10355100" cy="5012400"/>
          </a:xfrm>
          <a:prstGeom prst="bracePair">
            <a:avLst/>
          </a:prstGeom>
          <a:noFill/>
          <a:ln cap="flat" cmpd="sng" w="76200">
            <a:solidFill>
              <a:srgbClr val="FCB9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2"/>
          <p:cNvSpPr/>
          <p:nvPr/>
        </p:nvSpPr>
        <p:spPr>
          <a:xfrm>
            <a:off x="1472357" y="1386251"/>
            <a:ext cx="9247523" cy="4175678"/>
          </a:xfrm>
          <a:custGeom>
            <a:rect b="b" l="l" r="r" t="t"/>
            <a:pathLst>
              <a:path extrusionOk="0" h="128611" w="284824">
                <a:moveTo>
                  <a:pt x="26676" y="0"/>
                </a:moveTo>
                <a:cubicBezTo>
                  <a:pt x="22180" y="0"/>
                  <a:pt x="18965" y="1390"/>
                  <a:pt x="17030" y="4169"/>
                </a:cubicBezTo>
                <a:cubicBezTo>
                  <a:pt x="15068" y="6948"/>
                  <a:pt x="14114" y="11035"/>
                  <a:pt x="14114" y="16431"/>
                </a:cubicBezTo>
                <a:lnTo>
                  <a:pt x="14114" y="45150"/>
                </a:lnTo>
                <a:cubicBezTo>
                  <a:pt x="14114" y="50191"/>
                  <a:pt x="12807" y="54360"/>
                  <a:pt x="10191" y="57684"/>
                </a:cubicBezTo>
                <a:cubicBezTo>
                  <a:pt x="7684" y="60981"/>
                  <a:pt x="4060" y="63242"/>
                  <a:pt x="0" y="64087"/>
                </a:cubicBezTo>
                <a:lnTo>
                  <a:pt x="0" y="64305"/>
                </a:lnTo>
                <a:cubicBezTo>
                  <a:pt x="4332" y="65368"/>
                  <a:pt x="7766" y="67548"/>
                  <a:pt x="10300" y="70817"/>
                </a:cubicBezTo>
                <a:cubicBezTo>
                  <a:pt x="12834" y="74087"/>
                  <a:pt x="14114" y="78283"/>
                  <a:pt x="14114" y="83460"/>
                </a:cubicBezTo>
                <a:lnTo>
                  <a:pt x="14114" y="112180"/>
                </a:lnTo>
                <a:cubicBezTo>
                  <a:pt x="14114" y="117684"/>
                  <a:pt x="15068" y="121798"/>
                  <a:pt x="17030" y="124523"/>
                </a:cubicBezTo>
                <a:cubicBezTo>
                  <a:pt x="18992" y="127248"/>
                  <a:pt x="22207" y="128610"/>
                  <a:pt x="26676" y="128610"/>
                </a:cubicBezTo>
                <a:lnTo>
                  <a:pt x="258148" y="128610"/>
                </a:lnTo>
                <a:cubicBezTo>
                  <a:pt x="262644" y="128610"/>
                  <a:pt x="265832" y="127248"/>
                  <a:pt x="267794" y="124523"/>
                </a:cubicBezTo>
                <a:cubicBezTo>
                  <a:pt x="269728" y="121798"/>
                  <a:pt x="270709" y="117684"/>
                  <a:pt x="270709" y="112180"/>
                </a:cubicBezTo>
                <a:lnTo>
                  <a:pt x="270709" y="83460"/>
                </a:lnTo>
                <a:cubicBezTo>
                  <a:pt x="270709" y="78283"/>
                  <a:pt x="271990" y="74087"/>
                  <a:pt x="274497" y="70817"/>
                </a:cubicBezTo>
                <a:cubicBezTo>
                  <a:pt x="277058" y="67548"/>
                  <a:pt x="280491" y="65395"/>
                  <a:pt x="284824" y="64305"/>
                </a:cubicBezTo>
                <a:lnTo>
                  <a:pt x="284824" y="64087"/>
                </a:lnTo>
                <a:cubicBezTo>
                  <a:pt x="280764" y="63242"/>
                  <a:pt x="277140" y="60981"/>
                  <a:pt x="274606" y="57684"/>
                </a:cubicBezTo>
                <a:cubicBezTo>
                  <a:pt x="272017" y="54360"/>
                  <a:pt x="270709" y="50191"/>
                  <a:pt x="270709" y="45150"/>
                </a:cubicBezTo>
                <a:lnTo>
                  <a:pt x="270709" y="16431"/>
                </a:lnTo>
                <a:cubicBezTo>
                  <a:pt x="270709" y="11035"/>
                  <a:pt x="269728" y="6948"/>
                  <a:pt x="267794" y="4169"/>
                </a:cubicBezTo>
                <a:cubicBezTo>
                  <a:pt x="265832" y="1417"/>
                  <a:pt x="262616" y="27"/>
                  <a:pt x="2581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2"/>
          <p:cNvSpPr txBox="1"/>
          <p:nvPr>
            <p:ph idx="2" type="title"/>
          </p:nvPr>
        </p:nvSpPr>
        <p:spPr>
          <a:xfrm>
            <a:off x="1933833" y="1386267"/>
            <a:ext cx="8325600" cy="41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4500"/>
              <a:buNone/>
              <a:defRPr sz="4500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01">
  <p:cSld name="CUSTOM_5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53"/>
          <p:cNvGraphicFramePr/>
          <p:nvPr/>
        </p:nvGraphicFramePr>
        <p:xfrm>
          <a:off x="989433" y="13786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{7A77FDA7-CB60-4526-A33A-5B7E616350CC}</a:tableStyleId>
              </a:tblPr>
              <a:tblGrid>
                <a:gridCol w="510475"/>
                <a:gridCol w="2120525"/>
                <a:gridCol w="2510800"/>
                <a:gridCol w="2535675"/>
                <a:gridCol w="2535675"/>
              </a:tblGrid>
              <a:tr h="589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b="1"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b="1"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b="1"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Yes/No</a:t>
                      </a:r>
                      <a:endParaRPr b="1"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1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“Doe”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“john@email.com”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“Y”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B9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B9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“Doe”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B9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“john@email.com”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B91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“N”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B912"/>
                    </a:solidFill>
                  </a:tcPr>
                </a:tc>
              </a:tr>
              <a:tr h="81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“Doe”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“john@email.com”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“Y”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“Doe”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“john@email.com”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“Y”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“Doe”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“john@email.com”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82D4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“Y”</a:t>
                      </a:r>
                      <a:endParaRPr sz="1900" u="none" cap="none" strike="noStrike">
                        <a:solidFill>
                          <a:srgbClr val="082D4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21900" marB="121900" marR="121900" marL="121900">
                    <a:lnL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82D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p53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1" name="Google Shape;381;p53"/>
          <p:cNvSpPr txBox="1"/>
          <p:nvPr>
            <p:ph idx="2" type="title"/>
          </p:nvPr>
        </p:nvSpPr>
        <p:spPr>
          <a:xfrm>
            <a:off x="-8000" y="687033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01">
  <p:cSld name="CUSTOM_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/>
          <p:nvPr>
            <p:ph idx="2" type="pic"/>
          </p:nvPr>
        </p:nvSpPr>
        <p:spPr>
          <a:xfrm>
            <a:off x="7897833" y="200"/>
            <a:ext cx="4293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4"/>
          <p:cNvSpPr txBox="1"/>
          <p:nvPr>
            <p:ph idx="1" type="body"/>
          </p:nvPr>
        </p:nvSpPr>
        <p:spPr>
          <a:xfrm>
            <a:off x="787133" y="1495633"/>
            <a:ext cx="70929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-2783" y="169867"/>
            <a:ext cx="7884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3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02">
  <p:cSld name="CUSTOM_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>
            <p:ph idx="2" type="pic"/>
          </p:nvPr>
        </p:nvSpPr>
        <p:spPr>
          <a:xfrm>
            <a:off x="0" y="200"/>
            <a:ext cx="4293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 txBox="1"/>
          <p:nvPr>
            <p:ph type="title"/>
          </p:nvPr>
        </p:nvSpPr>
        <p:spPr>
          <a:xfrm>
            <a:off x="4294000" y="169867"/>
            <a:ext cx="7476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0" name="Google Shape;390;p55"/>
          <p:cNvSpPr txBox="1"/>
          <p:nvPr>
            <p:ph idx="1" type="body"/>
          </p:nvPr>
        </p:nvSpPr>
        <p:spPr>
          <a:xfrm>
            <a:off x="5070500" y="1495633"/>
            <a:ext cx="68028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91" name="Google Shape;391;p55"/>
          <p:cNvSpPr txBox="1"/>
          <p:nvPr>
            <p:ph idx="3" type="title"/>
          </p:nvPr>
        </p:nvSpPr>
        <p:spPr>
          <a:xfrm>
            <a:off x="4294000" y="687033"/>
            <a:ext cx="792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01">
  <p:cSld name="CUSTOM_26">
    <p:bg>
      <p:bgPr>
        <a:solidFill>
          <a:srgbClr val="F2F2F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0" y="3592400"/>
            <a:ext cx="12192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01">
  <p:cSld name="CUSTOM_8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56"/>
          <p:cNvCxnSpPr/>
          <p:nvPr/>
        </p:nvCxnSpPr>
        <p:spPr>
          <a:xfrm rot="10800000">
            <a:off x="3892467" y="3168581"/>
            <a:ext cx="7803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94" name="Google Shape;394;p56"/>
          <p:cNvCxnSpPr/>
          <p:nvPr/>
        </p:nvCxnSpPr>
        <p:spPr>
          <a:xfrm rot="10800000">
            <a:off x="3892467" y="5087800"/>
            <a:ext cx="7803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95" name="Google Shape;395;p56"/>
          <p:cNvSpPr/>
          <p:nvPr>
            <p:ph idx="2" type="pic"/>
          </p:nvPr>
        </p:nvSpPr>
        <p:spPr>
          <a:xfrm>
            <a:off x="4781367" y="2073900"/>
            <a:ext cx="6573900" cy="355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sp>
      <p:sp>
        <p:nvSpPr>
          <p:cNvPr id="396" name="Google Shape;396;p56"/>
          <p:cNvSpPr txBox="1"/>
          <p:nvPr>
            <p:ph type="title"/>
          </p:nvPr>
        </p:nvSpPr>
        <p:spPr>
          <a:xfrm>
            <a:off x="965767" y="2839267"/>
            <a:ext cx="28179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7" name="Google Shape;397;p56"/>
          <p:cNvSpPr txBox="1"/>
          <p:nvPr>
            <p:ph idx="3" type="title"/>
          </p:nvPr>
        </p:nvSpPr>
        <p:spPr>
          <a:xfrm>
            <a:off x="965767" y="4778500"/>
            <a:ext cx="28179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8" name="Google Shape;398;p56"/>
          <p:cNvSpPr txBox="1"/>
          <p:nvPr>
            <p:ph idx="4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56"/>
          <p:cNvSpPr txBox="1"/>
          <p:nvPr>
            <p:ph idx="5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02">
  <p:cSld name="CUSTOM_9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57"/>
          <p:cNvCxnSpPr/>
          <p:nvPr/>
        </p:nvCxnSpPr>
        <p:spPr>
          <a:xfrm rot="10800000">
            <a:off x="2276100" y="3168567"/>
            <a:ext cx="6285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02" name="Google Shape;402;p57"/>
          <p:cNvCxnSpPr/>
          <p:nvPr/>
        </p:nvCxnSpPr>
        <p:spPr>
          <a:xfrm rot="10800000">
            <a:off x="9496900" y="5082948"/>
            <a:ext cx="3600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03" name="Google Shape;403;p57"/>
          <p:cNvSpPr/>
          <p:nvPr>
            <p:ph idx="2" type="pic"/>
          </p:nvPr>
        </p:nvSpPr>
        <p:spPr>
          <a:xfrm>
            <a:off x="3056700" y="2073900"/>
            <a:ext cx="6326400" cy="342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sp>
      <p:sp>
        <p:nvSpPr>
          <p:cNvPr id="404" name="Google Shape;404;p57"/>
          <p:cNvSpPr txBox="1"/>
          <p:nvPr>
            <p:ph type="title"/>
          </p:nvPr>
        </p:nvSpPr>
        <p:spPr>
          <a:xfrm>
            <a:off x="578700" y="2874700"/>
            <a:ext cx="17400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5" name="Google Shape;405;p57"/>
          <p:cNvSpPr txBox="1"/>
          <p:nvPr>
            <p:ph idx="3" type="title"/>
          </p:nvPr>
        </p:nvSpPr>
        <p:spPr>
          <a:xfrm>
            <a:off x="9970700" y="2951367"/>
            <a:ext cx="17400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57"/>
          <p:cNvSpPr txBox="1"/>
          <p:nvPr>
            <p:ph idx="4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7" name="Google Shape;407;p57"/>
          <p:cNvSpPr txBox="1"/>
          <p:nvPr>
            <p:ph idx="5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's Up slide">
  <p:cSld name="CUSTOM_10_2">
    <p:bg>
      <p:bgPr>
        <a:solidFill>
          <a:srgbClr val="F2F2F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0" y="4686167"/>
            <a:ext cx="12192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10" name="Google Shape;410;p58"/>
          <p:cNvSpPr/>
          <p:nvPr/>
        </p:nvSpPr>
        <p:spPr>
          <a:xfrm>
            <a:off x="4974733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8"/>
          <p:cNvSpPr txBox="1"/>
          <p:nvPr/>
        </p:nvSpPr>
        <p:spPr>
          <a:xfrm>
            <a:off x="415600" y="3894300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</a:t>
            </a: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 Demonstration</a:t>
            </a:r>
            <a:endParaRPr b="0" i="0" sz="32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2" name="Google Shape;41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4375" y="2111667"/>
            <a:ext cx="1563117" cy="10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's Up slide 1">
  <p:cSld name="CUSTOM_10_2_1">
    <p:bg>
      <p:bgPr>
        <a:solidFill>
          <a:srgbClr val="F2F2F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/>
        </p:nvSpPr>
        <p:spPr>
          <a:xfrm>
            <a:off x="415600" y="3584600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Time’s up!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</a:t>
            </a:r>
            <a:endParaRPr b="0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00000" y="2049267"/>
            <a:ext cx="1592000" cy="153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 slide">
  <p:cSld name="CUSTOM_10_1">
    <p:bg>
      <p:bgPr>
        <a:solidFill>
          <a:srgbClr val="F2F2F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/>
        </p:nvSpPr>
        <p:spPr>
          <a:xfrm>
            <a:off x="415600" y="3584600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Break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15 mins</a:t>
            </a:r>
            <a:endParaRPr b="0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8" name="Google Shape;41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46436" y="1939100"/>
            <a:ext cx="1699100" cy="164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 slide 1">
  <p:cSld name="CUSTOM_10_1_2">
    <p:bg>
      <p:bgPr>
        <a:solidFill>
          <a:srgbClr val="F2F2F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/>
        </p:nvSpPr>
        <p:spPr>
          <a:xfrm>
            <a:off x="415600" y="3584600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Break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15 mins</a:t>
            </a:r>
            <a:endParaRPr b="0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1" name="Google Shape;42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46436" y="1939100"/>
            <a:ext cx="1699100" cy="164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 for a video slide">
  <p:cSld name="CUSTOM_10_1_1">
    <p:bg>
      <p:bgPr>
        <a:solidFill>
          <a:srgbClr val="F2F2F2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/>
        </p:nvSpPr>
        <p:spPr>
          <a:xfrm>
            <a:off x="415600" y="3584600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Time for a quick </a:t>
            </a: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video</a:t>
            </a:r>
            <a:endParaRPr b="0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4" name="Google Shape;42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1133" y="2212233"/>
            <a:ext cx="1749733" cy="126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er review slide">
  <p:cSld name="CUSTOM_10_1_1_1">
    <p:bg>
      <p:bgPr>
        <a:solidFill>
          <a:srgbClr val="F2F2F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/>
        </p:nvSpPr>
        <p:spPr>
          <a:xfrm>
            <a:off x="415600" y="3917467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Peer </a:t>
            </a: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review</a:t>
            </a:r>
            <a:endParaRPr b="0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7" name="Google Shape;42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4967" y="1937333"/>
            <a:ext cx="1722067" cy="172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t's recap slide">
  <p:cSld name="CUSTOM_10_1_1_1_2">
    <p:bg>
      <p:bgPr>
        <a:solidFill>
          <a:srgbClr val="F2F2F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/>
        </p:nvSpPr>
        <p:spPr>
          <a:xfrm>
            <a:off x="415600" y="3917467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Let’s </a:t>
            </a: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recap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4967" y="1913812"/>
            <a:ext cx="1722067" cy="176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e Hours slide">
  <p:cSld name="CUSTOM_10_1_1_1_2_3">
    <p:bg>
      <p:bgPr>
        <a:solidFill>
          <a:srgbClr val="F2F2F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/>
        </p:nvSpPr>
        <p:spPr>
          <a:xfrm>
            <a:off x="415600" y="3917467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Office Hours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57133" y="2111800"/>
            <a:ext cx="2877733" cy="15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 txBox="1"/>
          <p:nvPr>
            <p:ph idx="1" type="subTitle"/>
          </p:nvPr>
        </p:nvSpPr>
        <p:spPr>
          <a:xfrm>
            <a:off x="55600" y="4796167"/>
            <a:ext cx="1213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02">
  <p:cSld name="CUSTOM_26_1">
    <p:bg>
      <p:bgPr>
        <a:solidFill>
          <a:srgbClr val="F2F2F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0" y="3897200"/>
            <a:ext cx="12192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30"/>
          <p:cNvSpPr/>
          <p:nvPr/>
        </p:nvSpPr>
        <p:spPr>
          <a:xfrm>
            <a:off x="4974800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ck slide">
  <p:cSld name="CUSTOM_10_1_1_1_2_3_1">
    <p:bg>
      <p:bgPr>
        <a:solidFill>
          <a:srgbClr val="F2F2F2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/>
        </p:nvSpPr>
        <p:spPr>
          <a:xfrm>
            <a:off x="415600" y="3917467"/>
            <a:ext cx="1136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Class Slack Channel: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6"/>
          <p:cNvSpPr txBox="1"/>
          <p:nvPr>
            <p:ph idx="1" type="subTitle"/>
          </p:nvPr>
        </p:nvSpPr>
        <p:spPr>
          <a:xfrm>
            <a:off x="55600" y="4796167"/>
            <a:ext cx="1213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438" name="Google Shape;438;p66"/>
          <p:cNvPicPr preferRelativeResize="0"/>
          <p:nvPr/>
        </p:nvPicPr>
        <p:blipFill rotWithShape="1">
          <a:blip r:embed="rId2">
            <a:alphaModFix/>
          </a:blip>
          <a:srcRect b="0" l="0" r="72230" t="0"/>
          <a:stretch/>
        </p:blipFill>
        <p:spPr>
          <a:xfrm>
            <a:off x="5182798" y="1779433"/>
            <a:ext cx="1826368" cy="16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class">
  <p:cSld name="CUSTOM_10_1_1_1_2_2_1">
    <p:bg>
      <p:bgPr>
        <a:solidFill>
          <a:srgbClr val="F2F2F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/>
        </p:nvSpPr>
        <p:spPr>
          <a:xfrm>
            <a:off x="0" y="3917467"/>
            <a:ext cx="1219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Next class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7"/>
          <p:cNvSpPr txBox="1"/>
          <p:nvPr>
            <p:ph idx="1" type="subTitle"/>
          </p:nvPr>
        </p:nvSpPr>
        <p:spPr>
          <a:xfrm>
            <a:off x="55600" y="4796167"/>
            <a:ext cx="1213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42" name="Google Shape;442;p67"/>
          <p:cNvSpPr/>
          <p:nvPr/>
        </p:nvSpPr>
        <p:spPr>
          <a:xfrm>
            <a:off x="4974733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5920823" y="2261476"/>
            <a:ext cx="350249" cy="703419"/>
          </a:xfrm>
          <a:custGeom>
            <a:rect b="b" l="l" r="r" t="t"/>
            <a:pathLst>
              <a:path extrusionOk="0" fill="none" h="206130" w="102637">
                <a:moveTo>
                  <a:pt x="0" y="1"/>
                </a:moveTo>
                <a:lnTo>
                  <a:pt x="102637" y="103065"/>
                </a:lnTo>
                <a:lnTo>
                  <a:pt x="0" y="206129"/>
                </a:lnTo>
              </a:path>
            </a:pathLst>
          </a:custGeom>
          <a:solidFill>
            <a:srgbClr val="FFFFFF"/>
          </a:solidFill>
          <a:ln cap="rnd" cmpd="sng" w="19050">
            <a:solidFill>
              <a:srgbClr val="2836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836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class 1">
  <p:cSld name="CUSTOM_10_1_1_1_2_2_1_1">
    <p:bg>
      <p:bgPr>
        <a:solidFill>
          <a:srgbClr val="F2F2F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/>
        </p:nvSpPr>
        <p:spPr>
          <a:xfrm>
            <a:off x="2913067" y="5661867"/>
            <a:ext cx="8691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20 Minutes</a:t>
            </a:r>
            <a:endParaRPr b="0" i="0" sz="19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6" name="Google Shape;446;p68"/>
          <p:cNvSpPr txBox="1"/>
          <p:nvPr/>
        </p:nvSpPr>
        <p:spPr>
          <a:xfrm>
            <a:off x="7868233" y="5303933"/>
            <a:ext cx="38295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425" spcFirstLastPara="1" rIns="1219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 rotWithShape="1">
          <a:blip r:embed="rId2">
            <a:alphaModFix amt="12000"/>
          </a:blip>
          <a:srcRect b="41054" l="-3280" r="-37524" t="-19179"/>
          <a:stretch/>
        </p:blipFill>
        <p:spPr>
          <a:xfrm>
            <a:off x="0" y="4092633"/>
            <a:ext cx="4954800" cy="276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8"/>
          <p:cNvSpPr txBox="1"/>
          <p:nvPr/>
        </p:nvSpPr>
        <p:spPr>
          <a:xfrm>
            <a:off x="0" y="3822300"/>
            <a:ext cx="1219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Time to</a:t>
            </a: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 Code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68"/>
          <p:cNvSpPr/>
          <p:nvPr/>
        </p:nvSpPr>
        <p:spPr>
          <a:xfrm>
            <a:off x="4974733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581" y="2111667"/>
            <a:ext cx="1416705" cy="10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End slide">
  <p:cSld name="CUSTOM_10_1_1_1_2_1">
    <p:bg>
      <p:bgPr>
        <a:solidFill>
          <a:srgbClr val="F2F2F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0" y="3917467"/>
            <a:ext cx="1219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0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9"/>
          <p:cNvSpPr/>
          <p:nvPr/>
        </p:nvSpPr>
        <p:spPr>
          <a:xfrm>
            <a:off x="4974733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6500" y="1995600"/>
            <a:ext cx="1402066" cy="140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llenge slide">
  <p:cSld name="CUSTOM_10_1_1_1_2_1_1">
    <p:bg>
      <p:bgPr>
        <a:solidFill>
          <a:srgbClr val="F2F2F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/>
          <p:nvPr/>
        </p:nvSpPr>
        <p:spPr>
          <a:xfrm>
            <a:off x="0" y="3917467"/>
            <a:ext cx="1219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70"/>
          <p:cNvSpPr txBox="1"/>
          <p:nvPr>
            <p:ph idx="1" type="subTitle"/>
          </p:nvPr>
        </p:nvSpPr>
        <p:spPr>
          <a:xfrm>
            <a:off x="55600" y="4796167"/>
            <a:ext cx="1213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8" name="Google Shape;458;p70"/>
          <p:cNvSpPr/>
          <p:nvPr/>
        </p:nvSpPr>
        <p:spPr>
          <a:xfrm>
            <a:off x="4974733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7283" y="1697583"/>
            <a:ext cx="1713033" cy="149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CUSTOM_10_1_1_1_1">
    <p:bg>
      <p:bgPr>
        <a:solidFill>
          <a:srgbClr val="F2F2F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/>
        </p:nvSpPr>
        <p:spPr>
          <a:xfrm>
            <a:off x="0" y="3584600"/>
            <a:ext cx="1219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0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62" name="Google Shape;46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16867" y="1924833"/>
            <a:ext cx="1794066" cy="140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1"/>
          <p:cNvPicPr preferRelativeResize="0"/>
          <p:nvPr/>
        </p:nvPicPr>
        <p:blipFill rotWithShape="1">
          <a:blip r:embed="rId3">
            <a:alphaModFix/>
          </a:blip>
          <a:srcRect b="9853" l="0" r="0" t="0"/>
          <a:stretch/>
        </p:blipFill>
        <p:spPr>
          <a:xfrm>
            <a:off x="870700" y="5299300"/>
            <a:ext cx="1161000" cy="15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1"/>
          <p:cNvPicPr preferRelativeResize="0"/>
          <p:nvPr/>
        </p:nvPicPr>
        <p:blipFill rotWithShape="1">
          <a:blip r:embed="rId3">
            <a:alphaModFix/>
          </a:blip>
          <a:srcRect b="19665" l="0" r="0" t="0"/>
          <a:stretch/>
        </p:blipFill>
        <p:spPr>
          <a:xfrm flipH="1">
            <a:off x="2201800" y="5615467"/>
            <a:ext cx="1044100" cy="127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 rotWithShape="1">
          <a:blip r:embed="rId3">
            <a:alphaModFix/>
          </a:blip>
          <a:srcRect b="30598" l="0" r="0" t="0"/>
          <a:stretch/>
        </p:blipFill>
        <p:spPr>
          <a:xfrm flipH="1">
            <a:off x="4850933" y="5850033"/>
            <a:ext cx="950100" cy="1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 rotWithShape="1">
          <a:blip r:embed="rId3">
            <a:alphaModFix/>
          </a:blip>
          <a:srcRect b="9853" l="0" r="0" t="0"/>
          <a:stretch/>
        </p:blipFill>
        <p:spPr>
          <a:xfrm>
            <a:off x="3540649" y="5094500"/>
            <a:ext cx="1310284" cy="17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1"/>
          <p:cNvPicPr preferRelativeResize="0"/>
          <p:nvPr/>
        </p:nvPicPr>
        <p:blipFill rotWithShape="1">
          <a:blip r:embed="rId3">
            <a:alphaModFix/>
          </a:blip>
          <a:srcRect b="9853" l="0" r="0" t="0"/>
          <a:stretch/>
        </p:blipFill>
        <p:spPr>
          <a:xfrm>
            <a:off x="6023850" y="5310050"/>
            <a:ext cx="1161000" cy="15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1"/>
          <p:cNvPicPr preferRelativeResize="0"/>
          <p:nvPr/>
        </p:nvPicPr>
        <p:blipFill rotWithShape="1">
          <a:blip r:embed="rId3">
            <a:alphaModFix/>
          </a:blip>
          <a:srcRect b="5687" l="0" r="0" t="0"/>
          <a:stretch/>
        </p:blipFill>
        <p:spPr>
          <a:xfrm flipH="1">
            <a:off x="7972234" y="5355003"/>
            <a:ext cx="1044100" cy="14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1533" y="5094500"/>
            <a:ext cx="1161000" cy="17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re your answers slide">
  <p:cSld name="CUSTOM_10_1_1_1_1_1">
    <p:bg>
      <p:bgPr>
        <a:solidFill>
          <a:srgbClr val="F2F2F2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/>
          <p:nvPr/>
        </p:nvSpPr>
        <p:spPr>
          <a:xfrm flipH="1">
            <a:off x="1668217" y="1566500"/>
            <a:ext cx="3257700" cy="3258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2"/>
          <p:cNvSpPr/>
          <p:nvPr/>
        </p:nvSpPr>
        <p:spPr>
          <a:xfrm>
            <a:off x="7266083" y="1566500"/>
            <a:ext cx="3257700" cy="3258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72"/>
          <p:cNvSpPr/>
          <p:nvPr/>
        </p:nvSpPr>
        <p:spPr>
          <a:xfrm>
            <a:off x="4782583" y="1865700"/>
            <a:ext cx="2659200" cy="2659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2"/>
          <p:cNvSpPr txBox="1"/>
          <p:nvPr/>
        </p:nvSpPr>
        <p:spPr>
          <a:xfrm>
            <a:off x="1891117" y="2693900"/>
            <a:ext cx="28119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  <a:endParaRPr b="1" i="0" sz="5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72"/>
          <p:cNvSpPr txBox="1"/>
          <p:nvPr/>
        </p:nvSpPr>
        <p:spPr>
          <a:xfrm>
            <a:off x="4706183" y="2693900"/>
            <a:ext cx="28119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endParaRPr b="1" i="0" sz="5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72"/>
          <p:cNvSpPr txBox="1"/>
          <p:nvPr/>
        </p:nvSpPr>
        <p:spPr>
          <a:xfrm>
            <a:off x="7292483" y="2693900"/>
            <a:ext cx="32049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Answers</a:t>
            </a:r>
            <a:endParaRPr b="1" i="0" sz="5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member slide">
  <p:cSld name="CUSTOM_10_1_1_1_1_1_1">
    <p:bg>
      <p:bgPr>
        <a:solidFill>
          <a:srgbClr val="F2F2F2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/>
        </p:nvSpPr>
        <p:spPr>
          <a:xfrm>
            <a:off x="6492667" y="2001333"/>
            <a:ext cx="5201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6096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1" i="0" lang="en-US" sz="60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Remember,</a:t>
            </a: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6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741764" y="2002767"/>
            <a:ext cx="7950531" cy="3382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73"/>
          <p:cNvGrpSpPr/>
          <p:nvPr/>
        </p:nvGrpSpPr>
        <p:grpSpPr>
          <a:xfrm>
            <a:off x="5296424" y="1608167"/>
            <a:ext cx="1401713" cy="1227163"/>
            <a:chOff x="587700" y="-13400"/>
            <a:chExt cx="5735325" cy="5021125"/>
          </a:xfrm>
        </p:grpSpPr>
        <p:sp>
          <p:nvSpPr>
            <p:cNvPr id="481" name="Google Shape;481;p73"/>
            <p:cNvSpPr/>
            <p:nvPr/>
          </p:nvSpPr>
          <p:spPr>
            <a:xfrm>
              <a:off x="3126550" y="3129550"/>
              <a:ext cx="449525" cy="1850775"/>
            </a:xfrm>
            <a:custGeom>
              <a:rect b="b" l="l" r="r" t="t"/>
              <a:pathLst>
                <a:path extrusionOk="0" fill="none" h="74031" w="17981">
                  <a:moveTo>
                    <a:pt x="1" y="68541"/>
                  </a:moveTo>
                  <a:cubicBezTo>
                    <a:pt x="7486" y="74031"/>
                    <a:pt x="17981" y="42278"/>
                    <a:pt x="5491" y="0"/>
                  </a:cubicBezTo>
                </a:path>
              </a:pathLst>
            </a:custGeom>
            <a:noFill/>
            <a:ln cap="rnd" cmpd="sng" w="76200">
              <a:solidFill>
                <a:srgbClr val="FCB9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3"/>
            <p:cNvSpPr/>
            <p:nvPr/>
          </p:nvSpPr>
          <p:spPr>
            <a:xfrm>
              <a:off x="3253475" y="3038050"/>
              <a:ext cx="1008375" cy="1969675"/>
            </a:xfrm>
            <a:custGeom>
              <a:rect b="b" l="l" r="r" t="t"/>
              <a:pathLst>
                <a:path extrusionOk="0" fill="none" h="78787" w="40335">
                  <a:moveTo>
                    <a:pt x="0" y="69792"/>
                  </a:moveTo>
                  <a:cubicBezTo>
                    <a:pt x="16481" y="78787"/>
                    <a:pt x="40334" y="34844"/>
                    <a:pt x="28206" y="11125"/>
                  </a:cubicBezTo>
                  <a:cubicBezTo>
                    <a:pt x="22519" y="0"/>
                    <a:pt x="1541" y="5118"/>
                    <a:pt x="1913" y="9099"/>
                  </a:cubicBezTo>
                </a:path>
              </a:pathLst>
            </a:custGeom>
            <a:noFill/>
            <a:ln cap="rnd" cmpd="sng" w="76200">
              <a:solidFill>
                <a:srgbClr val="FCB9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3"/>
            <p:cNvSpPr/>
            <p:nvPr/>
          </p:nvSpPr>
          <p:spPr>
            <a:xfrm>
              <a:off x="587700" y="131875"/>
              <a:ext cx="2878775" cy="2997700"/>
            </a:xfrm>
            <a:custGeom>
              <a:rect b="b" l="l" r="r" t="t"/>
              <a:pathLst>
                <a:path extrusionOk="0" fill="none" h="119908" w="115151">
                  <a:moveTo>
                    <a:pt x="115151" y="119907"/>
                  </a:moveTo>
                  <a:cubicBezTo>
                    <a:pt x="50602" y="114789"/>
                    <a:pt x="1" y="75106"/>
                    <a:pt x="30926" y="48761"/>
                  </a:cubicBezTo>
                  <a:cubicBezTo>
                    <a:pt x="88165" y="0"/>
                    <a:pt x="115151" y="119907"/>
                    <a:pt x="115151" y="119907"/>
                  </a:cubicBezTo>
                  <a:close/>
                </a:path>
              </a:pathLst>
            </a:custGeom>
            <a:noFill/>
            <a:ln cap="rnd" cmpd="sng" w="76200">
              <a:solidFill>
                <a:srgbClr val="FCB9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3"/>
            <p:cNvSpPr/>
            <p:nvPr/>
          </p:nvSpPr>
          <p:spPr>
            <a:xfrm>
              <a:off x="3408550" y="-13400"/>
              <a:ext cx="1796500" cy="3142975"/>
            </a:xfrm>
            <a:custGeom>
              <a:rect b="b" l="l" r="r" t="t"/>
              <a:pathLst>
                <a:path extrusionOk="0" fill="none" h="125719" w="71860">
                  <a:moveTo>
                    <a:pt x="2317" y="125718"/>
                  </a:moveTo>
                  <a:cubicBezTo>
                    <a:pt x="1" y="63568"/>
                    <a:pt x="64974" y="1"/>
                    <a:pt x="69492" y="63568"/>
                  </a:cubicBezTo>
                  <a:cubicBezTo>
                    <a:pt x="71860" y="96850"/>
                    <a:pt x="2317" y="125718"/>
                    <a:pt x="2317" y="125718"/>
                  </a:cubicBezTo>
                  <a:close/>
                </a:path>
              </a:pathLst>
            </a:custGeom>
            <a:noFill/>
            <a:ln cap="rnd" cmpd="sng" w="76200">
              <a:solidFill>
                <a:srgbClr val="FCB9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3"/>
            <p:cNvSpPr/>
            <p:nvPr/>
          </p:nvSpPr>
          <p:spPr>
            <a:xfrm>
              <a:off x="3466450" y="2580250"/>
              <a:ext cx="2856575" cy="1271275"/>
            </a:xfrm>
            <a:custGeom>
              <a:rect b="b" l="l" r="r" t="t"/>
              <a:pathLst>
                <a:path extrusionOk="0" fill="none" h="50851" w="114263">
                  <a:moveTo>
                    <a:pt x="1" y="21972"/>
                  </a:moveTo>
                  <a:cubicBezTo>
                    <a:pt x="52732" y="1"/>
                    <a:pt x="75965" y="50850"/>
                    <a:pt x="114262" y="13184"/>
                  </a:cubicBezTo>
                </a:path>
              </a:pathLst>
            </a:custGeom>
            <a:noFill/>
            <a:ln cap="rnd" cmpd="sng" w="76200">
              <a:solidFill>
                <a:srgbClr val="FCB9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73"/>
          <p:cNvSpPr txBox="1"/>
          <p:nvPr/>
        </p:nvSpPr>
        <p:spPr>
          <a:xfrm>
            <a:off x="7127133" y="3118600"/>
            <a:ext cx="46992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096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" name="Google Shape;487;p73"/>
          <p:cNvPicPr preferRelativeResize="0"/>
          <p:nvPr/>
        </p:nvPicPr>
        <p:blipFill rotWithShape="1">
          <a:blip r:embed="rId3">
            <a:alphaModFix amt="11000"/>
          </a:blip>
          <a:srcRect b="7136" l="-6410" r="6410" t="-3050"/>
          <a:stretch/>
        </p:blipFill>
        <p:spPr>
          <a:xfrm>
            <a:off x="6876987" y="3562800"/>
            <a:ext cx="5315012" cy="3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lide 1-6">
  <p:cSld name="CUSTOM_1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4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1271100" y="49404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1271100" y="579698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74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4"/>
          <p:cNvSpPr/>
          <p:nvPr/>
        </p:nvSpPr>
        <p:spPr>
          <a:xfrm>
            <a:off x="1070467" y="40358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4"/>
          <p:cNvSpPr/>
          <p:nvPr/>
        </p:nvSpPr>
        <p:spPr>
          <a:xfrm>
            <a:off x="1070467" y="48827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4"/>
          <p:cNvSpPr/>
          <p:nvPr/>
        </p:nvSpPr>
        <p:spPr>
          <a:xfrm>
            <a:off x="1070467" y="57296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4"/>
          <p:cNvSpPr txBox="1"/>
          <p:nvPr>
            <p:ph idx="1" type="subTitle"/>
          </p:nvPr>
        </p:nvSpPr>
        <p:spPr>
          <a:xfrm>
            <a:off x="1805867" y="1505567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2" name="Google Shape;502;p74"/>
          <p:cNvSpPr txBox="1"/>
          <p:nvPr>
            <p:ph idx="2" type="subTitle"/>
          </p:nvPr>
        </p:nvSpPr>
        <p:spPr>
          <a:xfrm>
            <a:off x="1805867" y="236218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3" name="Google Shape;503;p74"/>
          <p:cNvSpPr txBox="1"/>
          <p:nvPr>
            <p:ph idx="3" type="subTitle"/>
          </p:nvPr>
        </p:nvSpPr>
        <p:spPr>
          <a:xfrm>
            <a:off x="1805867" y="322323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4" name="Google Shape;504;p74"/>
          <p:cNvSpPr txBox="1"/>
          <p:nvPr>
            <p:ph idx="4" type="subTitle"/>
          </p:nvPr>
        </p:nvSpPr>
        <p:spPr>
          <a:xfrm>
            <a:off x="1805867" y="408428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5" name="Google Shape;505;p74"/>
          <p:cNvSpPr txBox="1"/>
          <p:nvPr>
            <p:ph idx="5" type="subTitle"/>
          </p:nvPr>
        </p:nvSpPr>
        <p:spPr>
          <a:xfrm>
            <a:off x="1805867" y="494083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6" name="Google Shape;506;p74"/>
          <p:cNvSpPr txBox="1"/>
          <p:nvPr>
            <p:ph idx="6" type="subTitle"/>
          </p:nvPr>
        </p:nvSpPr>
        <p:spPr>
          <a:xfrm>
            <a:off x="1805867" y="5796967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7" name="Google Shape;507;p74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8" name="Google Shape;508;p74"/>
          <p:cNvSpPr txBox="1"/>
          <p:nvPr>
            <p:ph idx="7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lide 1-5">
  <p:cSld name="CUSTOM_1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5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5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5"/>
          <p:cNvSpPr/>
          <p:nvPr/>
        </p:nvSpPr>
        <p:spPr>
          <a:xfrm>
            <a:off x="1271100" y="49404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5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5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5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5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5"/>
          <p:cNvSpPr/>
          <p:nvPr/>
        </p:nvSpPr>
        <p:spPr>
          <a:xfrm>
            <a:off x="1070467" y="40358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5"/>
          <p:cNvSpPr/>
          <p:nvPr/>
        </p:nvSpPr>
        <p:spPr>
          <a:xfrm>
            <a:off x="1070467" y="48827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5"/>
          <p:cNvSpPr txBox="1"/>
          <p:nvPr>
            <p:ph idx="1" type="subTitle"/>
          </p:nvPr>
        </p:nvSpPr>
        <p:spPr>
          <a:xfrm>
            <a:off x="1805867" y="1505567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1" name="Google Shape;521;p75"/>
          <p:cNvSpPr txBox="1"/>
          <p:nvPr>
            <p:ph idx="2" type="subTitle"/>
          </p:nvPr>
        </p:nvSpPr>
        <p:spPr>
          <a:xfrm>
            <a:off x="1805867" y="236218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2" name="Google Shape;522;p75"/>
          <p:cNvSpPr txBox="1"/>
          <p:nvPr>
            <p:ph idx="3" type="subTitle"/>
          </p:nvPr>
        </p:nvSpPr>
        <p:spPr>
          <a:xfrm>
            <a:off x="1805867" y="322323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3" name="Google Shape;523;p75"/>
          <p:cNvSpPr txBox="1"/>
          <p:nvPr>
            <p:ph idx="4" type="subTitle"/>
          </p:nvPr>
        </p:nvSpPr>
        <p:spPr>
          <a:xfrm>
            <a:off x="1805867" y="408428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4" name="Google Shape;524;p75"/>
          <p:cNvSpPr txBox="1"/>
          <p:nvPr>
            <p:ph idx="5" type="subTitle"/>
          </p:nvPr>
        </p:nvSpPr>
        <p:spPr>
          <a:xfrm>
            <a:off x="1805867" y="494083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5" name="Google Shape;525;p75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6" name="Google Shape;526;p75"/>
          <p:cNvSpPr txBox="1"/>
          <p:nvPr>
            <p:ph idx="6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02 1">
  <p:cSld name="CUSTOM_26_1_1">
    <p:bg>
      <p:bgPr>
        <a:solidFill>
          <a:srgbClr val="F2F2F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/>
          <p:nvPr/>
        </p:nvSpPr>
        <p:spPr>
          <a:xfrm>
            <a:off x="4974800" y="1492067"/>
            <a:ext cx="2242500" cy="2242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1"/>
          <p:cNvSpPr txBox="1"/>
          <p:nvPr/>
        </p:nvSpPr>
        <p:spPr>
          <a:xfrm>
            <a:off x="0" y="3897200"/>
            <a:ext cx="12192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rPr>
              <a:t>Welcome</a:t>
            </a:r>
            <a:endParaRPr b="1" i="0" sz="5300" u="none" cap="none" strike="noStrike">
              <a:solidFill>
                <a:srgbClr val="2E5E7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" name="Google Shape;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14833" y="2016100"/>
            <a:ext cx="1762334" cy="131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Slide 1-4">
  <p:cSld name="CUSTOM_11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6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6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6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6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6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1070467" y="40358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6"/>
          <p:cNvSpPr txBox="1"/>
          <p:nvPr>
            <p:ph idx="1" type="subTitle"/>
          </p:nvPr>
        </p:nvSpPr>
        <p:spPr>
          <a:xfrm>
            <a:off x="1805867" y="1505567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7" name="Google Shape;537;p76"/>
          <p:cNvSpPr txBox="1"/>
          <p:nvPr>
            <p:ph idx="2" type="subTitle"/>
          </p:nvPr>
        </p:nvSpPr>
        <p:spPr>
          <a:xfrm>
            <a:off x="1805867" y="236218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8" name="Google Shape;538;p76"/>
          <p:cNvSpPr txBox="1"/>
          <p:nvPr>
            <p:ph idx="3" type="subTitle"/>
          </p:nvPr>
        </p:nvSpPr>
        <p:spPr>
          <a:xfrm>
            <a:off x="1805867" y="322323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9" name="Google Shape;539;p76"/>
          <p:cNvSpPr txBox="1"/>
          <p:nvPr>
            <p:ph idx="4" type="subTitle"/>
          </p:nvPr>
        </p:nvSpPr>
        <p:spPr>
          <a:xfrm>
            <a:off x="1805867" y="4084283"/>
            <a:ext cx="948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0" name="Google Shape;540;p76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76"/>
          <p:cNvSpPr txBox="1"/>
          <p:nvPr>
            <p:ph idx="5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Numbered Slide 1-6">
  <p:cSld name="CUSTOM_11_1_1_2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77"/>
          <p:cNvGrpSpPr/>
          <p:nvPr/>
        </p:nvGrpSpPr>
        <p:grpSpPr>
          <a:xfrm>
            <a:off x="586818" y="1515783"/>
            <a:ext cx="1035841" cy="648384"/>
            <a:chOff x="457200" y="1466425"/>
            <a:chExt cx="776900" cy="486300"/>
          </a:xfrm>
        </p:grpSpPr>
        <p:sp>
          <p:nvSpPr>
            <p:cNvPr id="544" name="Google Shape;54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CB91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082D4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4000" u="none" cap="none" strike="noStrike">
                <a:solidFill>
                  <a:srgbClr val="082D4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5" name="Google Shape;54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CB91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46" name="Google Shape;546;p77"/>
          <p:cNvGrpSpPr/>
          <p:nvPr/>
        </p:nvGrpSpPr>
        <p:grpSpPr>
          <a:xfrm>
            <a:off x="586818" y="2388923"/>
            <a:ext cx="1035841" cy="648384"/>
            <a:chOff x="457200" y="1466425"/>
            <a:chExt cx="776900" cy="486300"/>
          </a:xfrm>
        </p:grpSpPr>
        <p:sp>
          <p:nvSpPr>
            <p:cNvPr id="547" name="Google Shape;54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082D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8" name="Google Shape;54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082D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49" name="Google Shape;549;p77"/>
          <p:cNvGrpSpPr/>
          <p:nvPr/>
        </p:nvGrpSpPr>
        <p:grpSpPr>
          <a:xfrm>
            <a:off x="586818" y="3262063"/>
            <a:ext cx="1035841" cy="648384"/>
            <a:chOff x="457200" y="1466425"/>
            <a:chExt cx="776900" cy="486300"/>
          </a:xfrm>
        </p:grpSpPr>
        <p:sp>
          <p:nvSpPr>
            <p:cNvPr id="550" name="Google Shape;55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0077D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1" name="Google Shape;55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0077D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52" name="Google Shape;552;p77"/>
          <p:cNvGrpSpPr/>
          <p:nvPr/>
        </p:nvGrpSpPr>
        <p:grpSpPr>
          <a:xfrm>
            <a:off x="586818" y="4135203"/>
            <a:ext cx="1035841" cy="648384"/>
            <a:chOff x="457200" y="1466425"/>
            <a:chExt cx="776900" cy="486300"/>
          </a:xfrm>
        </p:grpSpPr>
        <p:sp>
          <p:nvSpPr>
            <p:cNvPr id="553" name="Google Shape;55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00C7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082D4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4000" u="none" cap="none" strike="noStrike">
                <a:solidFill>
                  <a:srgbClr val="082D4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4" name="Google Shape;55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00C7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55" name="Google Shape;555;p77"/>
          <p:cNvGrpSpPr/>
          <p:nvPr/>
        </p:nvGrpSpPr>
        <p:grpSpPr>
          <a:xfrm>
            <a:off x="586818" y="5008343"/>
            <a:ext cx="1035841" cy="648384"/>
            <a:chOff x="457200" y="1466425"/>
            <a:chExt cx="776900" cy="486300"/>
          </a:xfrm>
        </p:grpSpPr>
        <p:sp>
          <p:nvSpPr>
            <p:cNvPr id="556" name="Google Shape;55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E5E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7" name="Google Shape;55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E5E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58" name="Google Shape;558;p77"/>
          <p:cNvSpPr/>
          <p:nvPr/>
        </p:nvSpPr>
        <p:spPr>
          <a:xfrm>
            <a:off x="1780633" y="1515833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7"/>
          <p:cNvSpPr/>
          <p:nvPr/>
        </p:nvSpPr>
        <p:spPr>
          <a:xfrm>
            <a:off x="1780633" y="2388975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7"/>
          <p:cNvSpPr/>
          <p:nvPr/>
        </p:nvSpPr>
        <p:spPr>
          <a:xfrm>
            <a:off x="1780633" y="3262116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77"/>
          <p:cNvSpPr/>
          <p:nvPr/>
        </p:nvSpPr>
        <p:spPr>
          <a:xfrm>
            <a:off x="1780633" y="4135258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7"/>
          <p:cNvSpPr/>
          <p:nvPr/>
        </p:nvSpPr>
        <p:spPr>
          <a:xfrm>
            <a:off x="1780633" y="5008399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7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4" name="Google Shape;564;p77"/>
          <p:cNvSpPr txBox="1"/>
          <p:nvPr>
            <p:ph idx="1" type="subTitle"/>
          </p:nvPr>
        </p:nvSpPr>
        <p:spPr>
          <a:xfrm>
            <a:off x="1805867" y="1505567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5" name="Google Shape;565;p77"/>
          <p:cNvSpPr txBox="1"/>
          <p:nvPr>
            <p:ph idx="2" type="subTitle"/>
          </p:nvPr>
        </p:nvSpPr>
        <p:spPr>
          <a:xfrm>
            <a:off x="1805867" y="2383833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6" name="Google Shape;566;p77"/>
          <p:cNvSpPr txBox="1"/>
          <p:nvPr>
            <p:ph idx="3" type="subTitle"/>
          </p:nvPr>
        </p:nvSpPr>
        <p:spPr>
          <a:xfrm>
            <a:off x="1805867" y="3259550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7" name="Google Shape;567;p77"/>
          <p:cNvSpPr txBox="1"/>
          <p:nvPr>
            <p:ph idx="4" type="subTitle"/>
          </p:nvPr>
        </p:nvSpPr>
        <p:spPr>
          <a:xfrm>
            <a:off x="1805867" y="4137817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8" name="Google Shape;568;p77"/>
          <p:cNvSpPr txBox="1"/>
          <p:nvPr>
            <p:ph idx="5" type="subTitle"/>
          </p:nvPr>
        </p:nvSpPr>
        <p:spPr>
          <a:xfrm>
            <a:off x="1805867" y="5013550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9" name="Google Shape;569;p77"/>
          <p:cNvSpPr txBox="1"/>
          <p:nvPr>
            <p:ph idx="6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Numbered Slide 1-4">
  <p:cSld name="CUSTOM_11_1_1_2_2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78"/>
          <p:cNvGrpSpPr/>
          <p:nvPr/>
        </p:nvGrpSpPr>
        <p:grpSpPr>
          <a:xfrm>
            <a:off x="586818" y="1515783"/>
            <a:ext cx="1035841" cy="648384"/>
            <a:chOff x="457200" y="1466425"/>
            <a:chExt cx="776900" cy="486300"/>
          </a:xfrm>
        </p:grpSpPr>
        <p:sp>
          <p:nvSpPr>
            <p:cNvPr id="572" name="Google Shape;5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CB91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40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73" name="Google Shape;5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CB91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74" name="Google Shape;574;p78"/>
          <p:cNvGrpSpPr/>
          <p:nvPr/>
        </p:nvGrpSpPr>
        <p:grpSpPr>
          <a:xfrm>
            <a:off x="586818" y="2388923"/>
            <a:ext cx="1035841" cy="648384"/>
            <a:chOff x="457200" y="1466425"/>
            <a:chExt cx="776900" cy="486300"/>
          </a:xfrm>
        </p:grpSpPr>
        <p:sp>
          <p:nvSpPr>
            <p:cNvPr id="575" name="Google Shape;575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082D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76" name="Google Shape;576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082D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77" name="Google Shape;577;p78"/>
          <p:cNvGrpSpPr/>
          <p:nvPr/>
        </p:nvGrpSpPr>
        <p:grpSpPr>
          <a:xfrm>
            <a:off x="586818" y="3262063"/>
            <a:ext cx="1035841" cy="648384"/>
            <a:chOff x="457200" y="1466425"/>
            <a:chExt cx="776900" cy="486300"/>
          </a:xfrm>
        </p:grpSpPr>
        <p:sp>
          <p:nvSpPr>
            <p:cNvPr id="578" name="Google Shape;57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0077D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79" name="Google Shape;57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0077D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80" name="Google Shape;580;p78"/>
          <p:cNvGrpSpPr/>
          <p:nvPr/>
        </p:nvGrpSpPr>
        <p:grpSpPr>
          <a:xfrm>
            <a:off x="586818" y="4135203"/>
            <a:ext cx="1035841" cy="648384"/>
            <a:chOff x="457200" y="1466425"/>
            <a:chExt cx="776900" cy="486300"/>
          </a:xfrm>
        </p:grpSpPr>
        <p:sp>
          <p:nvSpPr>
            <p:cNvPr id="581" name="Google Shape;58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00C7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40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82" name="Google Shape;58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00C7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83" name="Google Shape;583;p78"/>
          <p:cNvSpPr/>
          <p:nvPr/>
        </p:nvSpPr>
        <p:spPr>
          <a:xfrm>
            <a:off x="1780633" y="1515833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78"/>
          <p:cNvSpPr/>
          <p:nvPr/>
        </p:nvSpPr>
        <p:spPr>
          <a:xfrm>
            <a:off x="1780633" y="2388975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78"/>
          <p:cNvSpPr/>
          <p:nvPr/>
        </p:nvSpPr>
        <p:spPr>
          <a:xfrm>
            <a:off x="1780633" y="3262116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78"/>
          <p:cNvSpPr/>
          <p:nvPr/>
        </p:nvSpPr>
        <p:spPr>
          <a:xfrm>
            <a:off x="1780633" y="4135258"/>
            <a:ext cx="9488100" cy="6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828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7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78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88" name="Google Shape;588;p78"/>
          <p:cNvSpPr txBox="1"/>
          <p:nvPr>
            <p:ph idx="1" type="subTitle"/>
          </p:nvPr>
        </p:nvSpPr>
        <p:spPr>
          <a:xfrm>
            <a:off x="1805867" y="1505567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9" name="Google Shape;589;p78"/>
          <p:cNvSpPr txBox="1"/>
          <p:nvPr>
            <p:ph idx="2" type="subTitle"/>
          </p:nvPr>
        </p:nvSpPr>
        <p:spPr>
          <a:xfrm>
            <a:off x="1805867" y="2383833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0" name="Google Shape;590;p78"/>
          <p:cNvSpPr txBox="1"/>
          <p:nvPr>
            <p:ph idx="3" type="subTitle"/>
          </p:nvPr>
        </p:nvSpPr>
        <p:spPr>
          <a:xfrm>
            <a:off x="1805867" y="3259550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1" name="Google Shape;591;p78"/>
          <p:cNvSpPr txBox="1"/>
          <p:nvPr>
            <p:ph idx="4" type="subTitle"/>
          </p:nvPr>
        </p:nvSpPr>
        <p:spPr>
          <a:xfrm>
            <a:off x="1805867" y="4137817"/>
            <a:ext cx="9488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2" name="Google Shape;592;p78"/>
          <p:cNvSpPr txBox="1"/>
          <p:nvPr>
            <p:ph idx="5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Numbered Slide 1-3">
  <p:cSld name="CUSTOM_11_1_1_2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5" name="Google Shape;595;p79"/>
          <p:cNvSpPr/>
          <p:nvPr/>
        </p:nvSpPr>
        <p:spPr>
          <a:xfrm>
            <a:off x="1803400" y="1515833"/>
            <a:ext cx="10022700" cy="828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79"/>
          <p:cNvGrpSpPr/>
          <p:nvPr/>
        </p:nvGrpSpPr>
        <p:grpSpPr>
          <a:xfrm>
            <a:off x="609585" y="1515772"/>
            <a:ext cx="1035826" cy="828379"/>
            <a:chOff x="457200" y="1378813"/>
            <a:chExt cx="776889" cy="621300"/>
          </a:xfrm>
        </p:grpSpPr>
        <p:sp>
          <p:nvSpPr>
            <p:cNvPr id="597" name="Google Shape;59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40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98" name="Google Shape;59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99" name="Google Shape;599;p79"/>
          <p:cNvGrpSpPr/>
          <p:nvPr/>
        </p:nvGrpSpPr>
        <p:grpSpPr>
          <a:xfrm>
            <a:off x="609585" y="2648988"/>
            <a:ext cx="1035826" cy="828379"/>
            <a:chOff x="457200" y="1378813"/>
            <a:chExt cx="776889" cy="621300"/>
          </a:xfrm>
        </p:grpSpPr>
        <p:sp>
          <p:nvSpPr>
            <p:cNvPr id="600" name="Google Shape;600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01" name="Google Shape;601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602" name="Google Shape;602;p79"/>
          <p:cNvGrpSpPr/>
          <p:nvPr/>
        </p:nvGrpSpPr>
        <p:grpSpPr>
          <a:xfrm>
            <a:off x="609585" y="3775822"/>
            <a:ext cx="1035826" cy="828379"/>
            <a:chOff x="457200" y="1378813"/>
            <a:chExt cx="776889" cy="621300"/>
          </a:xfrm>
        </p:grpSpPr>
        <p:sp>
          <p:nvSpPr>
            <p:cNvPr id="603" name="Google Shape;603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4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04" name="Google Shape;604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605" name="Google Shape;605;p79"/>
          <p:cNvSpPr/>
          <p:nvPr/>
        </p:nvSpPr>
        <p:spPr>
          <a:xfrm>
            <a:off x="1803400" y="2652248"/>
            <a:ext cx="10022700" cy="828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9"/>
          <p:cNvSpPr/>
          <p:nvPr/>
        </p:nvSpPr>
        <p:spPr>
          <a:xfrm>
            <a:off x="1803400" y="3775867"/>
            <a:ext cx="10022700" cy="828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9"/>
          <p:cNvSpPr txBox="1"/>
          <p:nvPr/>
        </p:nvSpPr>
        <p:spPr>
          <a:xfrm>
            <a:off x="-16400" y="1572344"/>
            <a:ext cx="12224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072625" spcFirstLastPara="1" rIns="6096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79"/>
          <p:cNvSpPr txBox="1"/>
          <p:nvPr/>
        </p:nvSpPr>
        <p:spPr>
          <a:xfrm>
            <a:off x="-16400" y="2655451"/>
            <a:ext cx="12224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072625" spcFirstLastPara="1" rIns="6096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79"/>
          <p:cNvSpPr txBox="1"/>
          <p:nvPr/>
        </p:nvSpPr>
        <p:spPr>
          <a:xfrm>
            <a:off x="0" y="3779084"/>
            <a:ext cx="12224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072625" spcFirstLastPara="1" rIns="6096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79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 1 1 1">
  <p:cSld name="CUSTOM_11_1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2" name="Google Shape;612;p80"/>
          <p:cNvCxnSpPr/>
          <p:nvPr/>
        </p:nvCxnSpPr>
        <p:spPr>
          <a:xfrm>
            <a:off x="41267" y="2638367"/>
            <a:ext cx="13524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3" name="Google Shape;613;p80"/>
          <p:cNvCxnSpPr/>
          <p:nvPr/>
        </p:nvCxnSpPr>
        <p:spPr>
          <a:xfrm>
            <a:off x="-8000" y="1732733"/>
            <a:ext cx="1401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4" name="Google Shape;614;p80"/>
          <p:cNvCxnSpPr/>
          <p:nvPr/>
        </p:nvCxnSpPr>
        <p:spPr>
          <a:xfrm>
            <a:off x="19724" y="2639400"/>
            <a:ext cx="1374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5" name="Google Shape;615;p80"/>
          <p:cNvCxnSpPr/>
          <p:nvPr/>
        </p:nvCxnSpPr>
        <p:spPr>
          <a:xfrm>
            <a:off x="33587" y="3490033"/>
            <a:ext cx="1360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6" name="Google Shape;616;p80"/>
          <p:cNvCxnSpPr/>
          <p:nvPr/>
        </p:nvCxnSpPr>
        <p:spPr>
          <a:xfrm>
            <a:off x="-8000" y="4341833"/>
            <a:ext cx="1401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17" name="Google Shape;617;p80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0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0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0"/>
          <p:cNvSpPr/>
          <p:nvPr/>
        </p:nvSpPr>
        <p:spPr>
          <a:xfrm>
            <a:off x="1271100" y="14794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0"/>
          <p:cNvSpPr/>
          <p:nvPr/>
        </p:nvSpPr>
        <p:spPr>
          <a:xfrm>
            <a:off x="1161067" y="4126430"/>
            <a:ext cx="430800" cy="4308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0"/>
          <p:cNvSpPr txBox="1"/>
          <p:nvPr>
            <p:ph idx="1" type="subTitle"/>
          </p:nvPr>
        </p:nvSpPr>
        <p:spPr>
          <a:xfrm>
            <a:off x="1591867" y="1505567"/>
            <a:ext cx="9270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23" name="Google Shape;623;p80"/>
          <p:cNvSpPr txBox="1"/>
          <p:nvPr>
            <p:ph idx="2" type="subTitle"/>
          </p:nvPr>
        </p:nvSpPr>
        <p:spPr>
          <a:xfrm>
            <a:off x="1591867" y="2362200"/>
            <a:ext cx="9270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24" name="Google Shape;624;p80"/>
          <p:cNvSpPr txBox="1"/>
          <p:nvPr>
            <p:ph idx="3" type="subTitle"/>
          </p:nvPr>
        </p:nvSpPr>
        <p:spPr>
          <a:xfrm>
            <a:off x="1591867" y="3223233"/>
            <a:ext cx="9270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25" name="Google Shape;625;p80"/>
          <p:cNvSpPr txBox="1"/>
          <p:nvPr>
            <p:ph idx="4" type="subTitle"/>
          </p:nvPr>
        </p:nvSpPr>
        <p:spPr>
          <a:xfrm>
            <a:off x="1591867" y="4084300"/>
            <a:ext cx="9270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26" name="Google Shape;626;p80"/>
          <p:cNvSpPr/>
          <p:nvPr/>
        </p:nvSpPr>
        <p:spPr>
          <a:xfrm>
            <a:off x="1161067" y="3279547"/>
            <a:ext cx="430800" cy="4308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0"/>
          <p:cNvSpPr/>
          <p:nvPr/>
        </p:nvSpPr>
        <p:spPr>
          <a:xfrm>
            <a:off x="1161067" y="2423397"/>
            <a:ext cx="430800" cy="4308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0"/>
          <p:cNvSpPr/>
          <p:nvPr/>
        </p:nvSpPr>
        <p:spPr>
          <a:xfrm>
            <a:off x="1161067" y="1530797"/>
            <a:ext cx="430800" cy="4308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0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30" name="Google Shape;630;p80"/>
          <p:cNvSpPr txBox="1"/>
          <p:nvPr>
            <p:ph idx="5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_12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/>
          <p:nvPr/>
        </p:nvSpPr>
        <p:spPr>
          <a:xfrm>
            <a:off x="940689" y="1967900"/>
            <a:ext cx="1368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01.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81"/>
          <p:cNvSpPr txBox="1"/>
          <p:nvPr/>
        </p:nvSpPr>
        <p:spPr>
          <a:xfrm>
            <a:off x="5040485" y="1967900"/>
            <a:ext cx="1368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02.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81"/>
          <p:cNvSpPr txBox="1"/>
          <p:nvPr/>
        </p:nvSpPr>
        <p:spPr>
          <a:xfrm>
            <a:off x="9128077" y="1967900"/>
            <a:ext cx="1368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03.</a:t>
            </a:r>
            <a:endParaRPr b="1" i="0" sz="5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5" name="Google Shape;635;p81"/>
          <p:cNvCxnSpPr/>
          <p:nvPr/>
        </p:nvCxnSpPr>
        <p:spPr>
          <a:xfrm>
            <a:off x="1094089" y="3086567"/>
            <a:ext cx="24132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81"/>
          <p:cNvCxnSpPr/>
          <p:nvPr/>
        </p:nvCxnSpPr>
        <p:spPr>
          <a:xfrm>
            <a:off x="5193222" y="3086567"/>
            <a:ext cx="24132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81"/>
          <p:cNvCxnSpPr/>
          <p:nvPr/>
        </p:nvCxnSpPr>
        <p:spPr>
          <a:xfrm>
            <a:off x="9272210" y="3086567"/>
            <a:ext cx="24132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81"/>
          <p:cNvSpPr txBox="1"/>
          <p:nvPr>
            <p:ph idx="1" type="subTitle"/>
          </p:nvPr>
        </p:nvSpPr>
        <p:spPr>
          <a:xfrm>
            <a:off x="940667" y="4058667"/>
            <a:ext cx="2565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9" name="Google Shape;639;p81"/>
          <p:cNvSpPr txBox="1"/>
          <p:nvPr>
            <p:ph idx="2" type="subTitle"/>
          </p:nvPr>
        </p:nvSpPr>
        <p:spPr>
          <a:xfrm>
            <a:off x="5040467" y="4058667"/>
            <a:ext cx="2565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40" name="Google Shape;640;p81"/>
          <p:cNvSpPr txBox="1"/>
          <p:nvPr>
            <p:ph idx="3" type="subTitle"/>
          </p:nvPr>
        </p:nvSpPr>
        <p:spPr>
          <a:xfrm>
            <a:off x="9140233" y="4058667"/>
            <a:ext cx="2541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41" name="Google Shape;641;p81"/>
          <p:cNvSpPr txBox="1"/>
          <p:nvPr>
            <p:ph type="title"/>
          </p:nvPr>
        </p:nvSpPr>
        <p:spPr>
          <a:xfrm>
            <a:off x="940667" y="3330967"/>
            <a:ext cx="2541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42" name="Google Shape;642;p81"/>
          <p:cNvSpPr txBox="1"/>
          <p:nvPr>
            <p:ph idx="4" type="title"/>
          </p:nvPr>
        </p:nvSpPr>
        <p:spPr>
          <a:xfrm>
            <a:off x="5040456" y="3330967"/>
            <a:ext cx="2541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43" name="Google Shape;643;p81"/>
          <p:cNvSpPr txBox="1"/>
          <p:nvPr>
            <p:ph idx="5" type="title"/>
          </p:nvPr>
        </p:nvSpPr>
        <p:spPr>
          <a:xfrm>
            <a:off x="9140229" y="3330967"/>
            <a:ext cx="2541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44" name="Google Shape;644;p81"/>
          <p:cNvSpPr txBox="1"/>
          <p:nvPr>
            <p:ph idx="6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81"/>
          <p:cNvSpPr txBox="1"/>
          <p:nvPr>
            <p:ph idx="7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CUSTOM_13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2"/>
          <p:cNvSpPr/>
          <p:nvPr/>
        </p:nvSpPr>
        <p:spPr>
          <a:xfrm>
            <a:off x="1113000" y="2215867"/>
            <a:ext cx="1026900" cy="1026900"/>
          </a:xfrm>
          <a:prstGeom prst="ellipse">
            <a:avLst/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82"/>
          <p:cNvSpPr/>
          <p:nvPr/>
        </p:nvSpPr>
        <p:spPr>
          <a:xfrm>
            <a:off x="4958847" y="2215867"/>
            <a:ext cx="1026900" cy="1026900"/>
          </a:xfrm>
          <a:prstGeom prst="ellipse">
            <a:avLst/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2"/>
          <p:cNvSpPr/>
          <p:nvPr/>
        </p:nvSpPr>
        <p:spPr>
          <a:xfrm>
            <a:off x="8818700" y="2215867"/>
            <a:ext cx="1026900" cy="1026900"/>
          </a:xfrm>
          <a:prstGeom prst="ellipse">
            <a:avLst/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1113000" y="2320400"/>
            <a:ext cx="102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82"/>
          <p:cNvSpPr txBox="1"/>
          <p:nvPr/>
        </p:nvSpPr>
        <p:spPr>
          <a:xfrm>
            <a:off x="4959000" y="2320400"/>
            <a:ext cx="102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82"/>
          <p:cNvSpPr txBox="1"/>
          <p:nvPr/>
        </p:nvSpPr>
        <p:spPr>
          <a:xfrm>
            <a:off x="8818700" y="2320400"/>
            <a:ext cx="102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0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82"/>
          <p:cNvSpPr txBox="1"/>
          <p:nvPr>
            <p:ph idx="1" type="subTitle"/>
          </p:nvPr>
        </p:nvSpPr>
        <p:spPr>
          <a:xfrm>
            <a:off x="1195267" y="3957067"/>
            <a:ext cx="2565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54" name="Google Shape;654;p82"/>
          <p:cNvSpPr txBox="1"/>
          <p:nvPr>
            <p:ph type="title"/>
          </p:nvPr>
        </p:nvSpPr>
        <p:spPr>
          <a:xfrm>
            <a:off x="1195267" y="3229367"/>
            <a:ext cx="2541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55" name="Google Shape;655;p82"/>
          <p:cNvSpPr txBox="1"/>
          <p:nvPr>
            <p:ph idx="2" type="subTitle"/>
          </p:nvPr>
        </p:nvSpPr>
        <p:spPr>
          <a:xfrm>
            <a:off x="5072933" y="3957067"/>
            <a:ext cx="2565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56" name="Google Shape;656;p82"/>
          <p:cNvSpPr txBox="1"/>
          <p:nvPr>
            <p:ph idx="3" type="title"/>
          </p:nvPr>
        </p:nvSpPr>
        <p:spPr>
          <a:xfrm>
            <a:off x="5072923" y="3229367"/>
            <a:ext cx="2541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57" name="Google Shape;657;p82"/>
          <p:cNvSpPr txBox="1"/>
          <p:nvPr>
            <p:ph idx="4" type="subTitle"/>
          </p:nvPr>
        </p:nvSpPr>
        <p:spPr>
          <a:xfrm>
            <a:off x="8976800" y="3957067"/>
            <a:ext cx="2541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58" name="Google Shape;658;p82"/>
          <p:cNvSpPr txBox="1"/>
          <p:nvPr>
            <p:ph idx="5" type="title"/>
          </p:nvPr>
        </p:nvSpPr>
        <p:spPr>
          <a:xfrm>
            <a:off x="8976796" y="3229367"/>
            <a:ext cx="25416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59" name="Google Shape;659;p82"/>
          <p:cNvSpPr txBox="1"/>
          <p:nvPr>
            <p:ph idx="6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0" name="Google Shape;660;p82"/>
          <p:cNvSpPr txBox="1"/>
          <p:nvPr>
            <p:ph idx="7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5">
  <p:cSld name="CUSTOM_1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3"/>
          <p:cNvSpPr/>
          <p:nvPr/>
        </p:nvSpPr>
        <p:spPr>
          <a:xfrm>
            <a:off x="9414117" y="2407350"/>
            <a:ext cx="2134500" cy="2134500"/>
          </a:xfrm>
          <a:prstGeom prst="ellipse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83"/>
          <p:cNvSpPr/>
          <p:nvPr/>
        </p:nvSpPr>
        <p:spPr>
          <a:xfrm>
            <a:off x="9044299" y="2336033"/>
            <a:ext cx="1416300" cy="264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83"/>
          <p:cNvCxnSpPr>
            <a:stCxn id="665" idx="2"/>
          </p:cNvCxnSpPr>
          <p:nvPr/>
        </p:nvCxnSpPr>
        <p:spPr>
          <a:xfrm>
            <a:off x="1370043" y="2407359"/>
            <a:ext cx="91536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5" name="Google Shape;665;p83"/>
          <p:cNvSpPr/>
          <p:nvPr/>
        </p:nvSpPr>
        <p:spPr>
          <a:xfrm>
            <a:off x="1370043" y="2191959"/>
            <a:ext cx="430800" cy="4308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83"/>
          <p:cNvSpPr/>
          <p:nvPr/>
        </p:nvSpPr>
        <p:spPr>
          <a:xfrm>
            <a:off x="3837863" y="2191959"/>
            <a:ext cx="430800" cy="4308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83"/>
          <p:cNvSpPr/>
          <p:nvPr/>
        </p:nvSpPr>
        <p:spPr>
          <a:xfrm>
            <a:off x="6305646" y="2191959"/>
            <a:ext cx="430800" cy="430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83"/>
          <p:cNvSpPr/>
          <p:nvPr/>
        </p:nvSpPr>
        <p:spPr>
          <a:xfrm>
            <a:off x="8773446" y="2191959"/>
            <a:ext cx="430800" cy="430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9" name="Google Shape;669;p83"/>
          <p:cNvCxnSpPr/>
          <p:nvPr/>
        </p:nvCxnSpPr>
        <p:spPr>
          <a:xfrm>
            <a:off x="1066783" y="4541916"/>
            <a:ext cx="91437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670" name="Google Shape;670;p83"/>
          <p:cNvSpPr/>
          <p:nvPr/>
        </p:nvSpPr>
        <p:spPr>
          <a:xfrm>
            <a:off x="2626443" y="4366594"/>
            <a:ext cx="430800" cy="430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83"/>
          <p:cNvSpPr/>
          <p:nvPr/>
        </p:nvSpPr>
        <p:spPr>
          <a:xfrm>
            <a:off x="5094263" y="4366594"/>
            <a:ext cx="430800" cy="430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83"/>
          <p:cNvSpPr/>
          <p:nvPr/>
        </p:nvSpPr>
        <p:spPr>
          <a:xfrm>
            <a:off x="7562046" y="4366594"/>
            <a:ext cx="430800" cy="430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83"/>
          <p:cNvSpPr/>
          <p:nvPr/>
        </p:nvSpPr>
        <p:spPr>
          <a:xfrm>
            <a:off x="10029846" y="4366594"/>
            <a:ext cx="430800" cy="430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i="0" sz="12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83"/>
          <p:cNvSpPr txBox="1"/>
          <p:nvPr>
            <p:ph idx="1" type="subTitle"/>
          </p:nvPr>
        </p:nvSpPr>
        <p:spPr>
          <a:xfrm>
            <a:off x="691367" y="3010533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5" name="Google Shape;675;p83"/>
          <p:cNvSpPr txBox="1"/>
          <p:nvPr>
            <p:ph type="title"/>
          </p:nvPr>
        </p:nvSpPr>
        <p:spPr>
          <a:xfrm>
            <a:off x="691367" y="2785067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6" name="Google Shape;676;p83"/>
          <p:cNvSpPr txBox="1"/>
          <p:nvPr>
            <p:ph idx="2" type="subTitle"/>
          </p:nvPr>
        </p:nvSpPr>
        <p:spPr>
          <a:xfrm>
            <a:off x="2991317" y="3010533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7" name="Google Shape;677;p83"/>
          <p:cNvSpPr txBox="1"/>
          <p:nvPr>
            <p:ph idx="3" type="title"/>
          </p:nvPr>
        </p:nvSpPr>
        <p:spPr>
          <a:xfrm>
            <a:off x="2991334" y="2785067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8" name="Google Shape;678;p83"/>
          <p:cNvSpPr txBox="1"/>
          <p:nvPr>
            <p:ph idx="4" type="subTitle"/>
          </p:nvPr>
        </p:nvSpPr>
        <p:spPr>
          <a:xfrm>
            <a:off x="5638600" y="3010533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79" name="Google Shape;679;p83"/>
          <p:cNvSpPr txBox="1"/>
          <p:nvPr>
            <p:ph idx="5" type="title"/>
          </p:nvPr>
        </p:nvSpPr>
        <p:spPr>
          <a:xfrm>
            <a:off x="5638600" y="2785067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0" name="Google Shape;680;p83"/>
          <p:cNvSpPr txBox="1"/>
          <p:nvPr>
            <p:ph idx="6" type="subTitle"/>
          </p:nvPr>
        </p:nvSpPr>
        <p:spPr>
          <a:xfrm>
            <a:off x="7938550" y="3010533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1" name="Google Shape;681;p83"/>
          <p:cNvSpPr txBox="1"/>
          <p:nvPr>
            <p:ph idx="7" type="title"/>
          </p:nvPr>
        </p:nvSpPr>
        <p:spPr>
          <a:xfrm>
            <a:off x="7938568" y="2785067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2" name="Google Shape;682;p83"/>
          <p:cNvSpPr txBox="1"/>
          <p:nvPr>
            <p:ph idx="8" type="subTitle"/>
          </p:nvPr>
        </p:nvSpPr>
        <p:spPr>
          <a:xfrm>
            <a:off x="2051533" y="5254667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3" name="Google Shape;683;p83"/>
          <p:cNvSpPr txBox="1"/>
          <p:nvPr>
            <p:ph idx="9" type="title"/>
          </p:nvPr>
        </p:nvSpPr>
        <p:spPr>
          <a:xfrm>
            <a:off x="2051533" y="5029200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4" name="Google Shape;684;p83"/>
          <p:cNvSpPr txBox="1"/>
          <p:nvPr>
            <p:ph idx="13" type="subTitle"/>
          </p:nvPr>
        </p:nvSpPr>
        <p:spPr>
          <a:xfrm>
            <a:off x="4351483" y="5254667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5" name="Google Shape;685;p83"/>
          <p:cNvSpPr txBox="1"/>
          <p:nvPr>
            <p:ph idx="14" type="title"/>
          </p:nvPr>
        </p:nvSpPr>
        <p:spPr>
          <a:xfrm>
            <a:off x="4351501" y="5029200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6" name="Google Shape;686;p83"/>
          <p:cNvSpPr txBox="1"/>
          <p:nvPr>
            <p:ph idx="15" type="subTitle"/>
          </p:nvPr>
        </p:nvSpPr>
        <p:spPr>
          <a:xfrm>
            <a:off x="6858000" y="5254667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7" name="Google Shape;687;p83"/>
          <p:cNvSpPr txBox="1"/>
          <p:nvPr>
            <p:ph idx="16" type="title"/>
          </p:nvPr>
        </p:nvSpPr>
        <p:spPr>
          <a:xfrm>
            <a:off x="6858000" y="5029200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8" name="Google Shape;688;p83"/>
          <p:cNvSpPr txBox="1"/>
          <p:nvPr>
            <p:ph idx="17" type="subTitle"/>
          </p:nvPr>
        </p:nvSpPr>
        <p:spPr>
          <a:xfrm>
            <a:off x="9157950" y="5254667"/>
            <a:ext cx="1935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89" name="Google Shape;689;p83"/>
          <p:cNvSpPr txBox="1"/>
          <p:nvPr>
            <p:ph idx="18" type="title"/>
          </p:nvPr>
        </p:nvSpPr>
        <p:spPr>
          <a:xfrm>
            <a:off x="9157968" y="5029200"/>
            <a:ext cx="206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690" name="Google Shape;690;p83"/>
          <p:cNvSpPr txBox="1"/>
          <p:nvPr>
            <p:ph idx="19"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1" name="Google Shape;691;p83"/>
          <p:cNvSpPr txBox="1"/>
          <p:nvPr>
            <p:ph idx="20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6">
  <p:cSld name="CUSTOM_15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4"/>
          <p:cNvSpPr/>
          <p:nvPr/>
        </p:nvSpPr>
        <p:spPr>
          <a:xfrm>
            <a:off x="4358483" y="3039458"/>
            <a:ext cx="3178800" cy="879900"/>
          </a:xfrm>
          <a:prstGeom prst="trapezoid">
            <a:avLst>
              <a:gd fmla="val 69509" name="adj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4"/>
          <p:cNvSpPr/>
          <p:nvPr/>
        </p:nvSpPr>
        <p:spPr>
          <a:xfrm>
            <a:off x="3656865" y="4156508"/>
            <a:ext cx="4575600" cy="879900"/>
          </a:xfrm>
          <a:prstGeom prst="trapezoid">
            <a:avLst>
              <a:gd fmla="val 68291" name="adj"/>
            </a:avLst>
          </a:prstGeom>
          <a:solidFill>
            <a:srgbClr val="1475D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4"/>
          <p:cNvSpPr/>
          <p:nvPr/>
        </p:nvSpPr>
        <p:spPr>
          <a:xfrm>
            <a:off x="5102467" y="1328417"/>
            <a:ext cx="1684500" cy="1399200"/>
          </a:xfrm>
          <a:prstGeom prst="triangle">
            <a:avLst>
              <a:gd fmla="val 51543" name="adj"/>
            </a:avLst>
          </a:prstGeom>
          <a:solidFill>
            <a:srgbClr val="FCB912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8363B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i="0" sz="2700" u="none" cap="none" strike="noStrike">
              <a:solidFill>
                <a:srgbClr val="2836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84"/>
          <p:cNvSpPr/>
          <p:nvPr/>
        </p:nvSpPr>
        <p:spPr>
          <a:xfrm>
            <a:off x="2994500" y="5273560"/>
            <a:ext cx="5918700" cy="879900"/>
          </a:xfrm>
          <a:prstGeom prst="trapezoid">
            <a:avLst>
              <a:gd fmla="val 68291" name="adj"/>
            </a:avLst>
          </a:prstGeom>
          <a:solidFill>
            <a:srgbClr val="082D4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84"/>
          <p:cNvCxnSpPr/>
          <p:nvPr/>
        </p:nvCxnSpPr>
        <p:spPr>
          <a:xfrm rot="10800000">
            <a:off x="6300100" y="2465333"/>
            <a:ext cx="21813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98" name="Google Shape;698;p84"/>
          <p:cNvCxnSpPr/>
          <p:nvPr/>
        </p:nvCxnSpPr>
        <p:spPr>
          <a:xfrm rot="10800000">
            <a:off x="7379200" y="4596500"/>
            <a:ext cx="21813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99" name="Google Shape;699;p84"/>
          <p:cNvCxnSpPr/>
          <p:nvPr/>
        </p:nvCxnSpPr>
        <p:spPr>
          <a:xfrm rot="10800000">
            <a:off x="2740933" y="3479467"/>
            <a:ext cx="21813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700" name="Google Shape;700;p84"/>
          <p:cNvCxnSpPr>
            <a:endCxn id="696" idx="1"/>
          </p:cNvCxnSpPr>
          <p:nvPr/>
        </p:nvCxnSpPr>
        <p:spPr>
          <a:xfrm rot="10800000">
            <a:off x="3294946" y="5713510"/>
            <a:ext cx="605100" cy="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701" name="Google Shape;701;p84"/>
          <p:cNvCxnSpPr>
            <a:stCxn id="696" idx="1"/>
          </p:cNvCxnSpPr>
          <p:nvPr/>
        </p:nvCxnSpPr>
        <p:spPr>
          <a:xfrm rot="10800000">
            <a:off x="1737646" y="5713510"/>
            <a:ext cx="1557300" cy="0"/>
          </a:xfrm>
          <a:prstGeom prst="straightConnector1">
            <a:avLst/>
          </a:prstGeom>
          <a:noFill/>
          <a:ln cap="rnd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84"/>
          <p:cNvSpPr txBox="1"/>
          <p:nvPr/>
        </p:nvSpPr>
        <p:spPr>
          <a:xfrm>
            <a:off x="6908233" y="1972933"/>
            <a:ext cx="168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Heading here</a:t>
            </a:r>
            <a:endParaRPr b="1" i="0" sz="16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4"/>
          <p:cNvSpPr txBox="1"/>
          <p:nvPr/>
        </p:nvSpPr>
        <p:spPr>
          <a:xfrm>
            <a:off x="2611700" y="2987033"/>
            <a:ext cx="168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Heading here</a:t>
            </a:r>
            <a:endParaRPr b="1" i="0" sz="16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4"/>
          <p:cNvSpPr txBox="1"/>
          <p:nvPr/>
        </p:nvSpPr>
        <p:spPr>
          <a:xfrm>
            <a:off x="1610567" y="5221167"/>
            <a:ext cx="168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Heading here</a:t>
            </a:r>
            <a:endParaRPr b="1" i="0" sz="16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4727" y="5269232"/>
            <a:ext cx="79877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705" y="2851432"/>
            <a:ext cx="929597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4762" y="2002200"/>
            <a:ext cx="75321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5265" y="4083731"/>
            <a:ext cx="798767" cy="102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84"/>
          <p:cNvCxnSpPr>
            <a:endCxn id="693" idx="1"/>
          </p:cNvCxnSpPr>
          <p:nvPr/>
        </p:nvCxnSpPr>
        <p:spPr>
          <a:xfrm rot="10800000">
            <a:off x="4664288" y="3479408"/>
            <a:ext cx="355500" cy="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710" name="Google Shape;710;p84"/>
          <p:cNvCxnSpPr>
            <a:stCxn id="694" idx="3"/>
          </p:cNvCxnSpPr>
          <p:nvPr/>
        </p:nvCxnSpPr>
        <p:spPr>
          <a:xfrm rot="10800000">
            <a:off x="7379119" y="4596458"/>
            <a:ext cx="552900" cy="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11" name="Google Shape;711;p84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2" name="Google Shape;712;p84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3" name="Google Shape;713;p84"/>
          <p:cNvSpPr txBox="1"/>
          <p:nvPr/>
        </p:nvSpPr>
        <p:spPr>
          <a:xfrm>
            <a:off x="7876100" y="4073333"/>
            <a:ext cx="168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Heading here</a:t>
            </a:r>
            <a:endParaRPr b="1" i="0" sz="1600" u="none" cap="none" strike="noStrike">
              <a:solidFill>
                <a:srgbClr val="2E5E7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7">
  <p:cSld name="CUSTOM_16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5" name="Google Shape;715;p85"/>
          <p:cNvCxnSpPr/>
          <p:nvPr/>
        </p:nvCxnSpPr>
        <p:spPr>
          <a:xfrm rot="10800000">
            <a:off x="6645664" y="5306467"/>
            <a:ext cx="4309200" cy="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6" name="Google Shape;716;p85"/>
          <p:cNvCxnSpPr/>
          <p:nvPr/>
        </p:nvCxnSpPr>
        <p:spPr>
          <a:xfrm rot="10800000">
            <a:off x="7464964" y="3680867"/>
            <a:ext cx="3489900" cy="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7" name="Google Shape;717;p85"/>
          <p:cNvCxnSpPr/>
          <p:nvPr/>
        </p:nvCxnSpPr>
        <p:spPr>
          <a:xfrm rot="10800000">
            <a:off x="6887767" y="2155733"/>
            <a:ext cx="4067100" cy="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8" name="Google Shape;718;p85"/>
          <p:cNvCxnSpPr/>
          <p:nvPr/>
        </p:nvCxnSpPr>
        <p:spPr>
          <a:xfrm rot="10800000">
            <a:off x="609767" y="4595267"/>
            <a:ext cx="4041900" cy="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9" name="Google Shape;719;p85"/>
          <p:cNvCxnSpPr/>
          <p:nvPr/>
        </p:nvCxnSpPr>
        <p:spPr>
          <a:xfrm rot="10800000">
            <a:off x="609833" y="2766467"/>
            <a:ext cx="4543500" cy="0"/>
          </a:xfrm>
          <a:prstGeom prst="straightConnector1">
            <a:avLst/>
          </a:prstGeom>
          <a:noFill/>
          <a:ln cap="flat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0" name="Google Shape;720;p85"/>
          <p:cNvSpPr/>
          <p:nvPr/>
        </p:nvSpPr>
        <p:spPr>
          <a:xfrm rot="-4979432">
            <a:off x="4262137" y="1941777"/>
            <a:ext cx="3689979" cy="3695709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5"/>
          <p:cNvSpPr/>
          <p:nvPr/>
        </p:nvSpPr>
        <p:spPr>
          <a:xfrm rot="7923107">
            <a:off x="4233287" y="1938325"/>
            <a:ext cx="3699600" cy="3700448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5"/>
          <p:cNvSpPr/>
          <p:nvPr/>
        </p:nvSpPr>
        <p:spPr>
          <a:xfrm rot="3597600">
            <a:off x="4237739" y="1954554"/>
            <a:ext cx="3698728" cy="3702226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5"/>
          <p:cNvSpPr/>
          <p:nvPr/>
        </p:nvSpPr>
        <p:spPr>
          <a:xfrm rot="4023030">
            <a:off x="7093511" y="2961019"/>
            <a:ext cx="770159" cy="772167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5"/>
          <p:cNvSpPr/>
          <p:nvPr/>
        </p:nvSpPr>
        <p:spPr>
          <a:xfrm rot="-6817763">
            <a:off x="7090156" y="2948340"/>
            <a:ext cx="770173" cy="772063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5"/>
          <p:cNvSpPr/>
          <p:nvPr/>
        </p:nvSpPr>
        <p:spPr>
          <a:xfrm rot="-9361883">
            <a:off x="4246113" y="1930830"/>
            <a:ext cx="3702033" cy="3697738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5"/>
          <p:cNvSpPr/>
          <p:nvPr/>
        </p:nvSpPr>
        <p:spPr>
          <a:xfrm rot="-8939651">
            <a:off x="4866095" y="4589644"/>
            <a:ext cx="771075" cy="771075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5"/>
          <p:cNvSpPr/>
          <p:nvPr/>
        </p:nvSpPr>
        <p:spPr>
          <a:xfrm rot="1822031">
            <a:off x="4866417" y="4589508"/>
            <a:ext cx="770859" cy="770859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5"/>
          <p:cNvSpPr/>
          <p:nvPr/>
        </p:nvSpPr>
        <p:spPr>
          <a:xfrm rot="-599011">
            <a:off x="4252391" y="1956544"/>
            <a:ext cx="3703175" cy="3697405"/>
          </a:xfrm>
          <a:prstGeom prst="blockArc">
            <a:avLst>
              <a:gd fmla="val 12513247" name="adj1"/>
              <a:gd fmla="val 16867657" name="adj2"/>
              <a:gd fmla="val 20844" name="adj3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5"/>
          <p:cNvSpPr/>
          <p:nvPr/>
        </p:nvSpPr>
        <p:spPr>
          <a:xfrm rot="-176551">
            <a:off x="5736589" y="1956506"/>
            <a:ext cx="771417" cy="771117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5"/>
          <p:cNvSpPr/>
          <p:nvPr/>
        </p:nvSpPr>
        <p:spPr>
          <a:xfrm rot="10584502">
            <a:off x="5736701" y="1956737"/>
            <a:ext cx="771014" cy="770715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5"/>
          <p:cNvSpPr/>
          <p:nvPr/>
        </p:nvSpPr>
        <p:spPr>
          <a:xfrm rot="8348103">
            <a:off x="6575229" y="4575224"/>
            <a:ext cx="770773" cy="771196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5"/>
          <p:cNvSpPr/>
          <p:nvPr/>
        </p:nvSpPr>
        <p:spPr>
          <a:xfrm rot="-2492679">
            <a:off x="6575422" y="4575114"/>
            <a:ext cx="770804" cy="771651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5"/>
          <p:cNvSpPr/>
          <p:nvPr/>
        </p:nvSpPr>
        <p:spPr>
          <a:xfrm rot="-4555551">
            <a:off x="4330914" y="2945854"/>
            <a:ext cx="769808" cy="771991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5"/>
          <p:cNvSpPr/>
          <p:nvPr/>
        </p:nvSpPr>
        <p:spPr>
          <a:xfrm rot="6205784">
            <a:off x="4330875" y="2945638"/>
            <a:ext cx="769851" cy="772033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5"/>
          <p:cNvSpPr txBox="1"/>
          <p:nvPr/>
        </p:nvSpPr>
        <p:spPr>
          <a:xfrm>
            <a:off x="7620000" y="2161133"/>
            <a:ext cx="3799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Step 5 Goes Here: </a:t>
            </a:r>
            <a:b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85"/>
          <p:cNvSpPr txBox="1"/>
          <p:nvPr/>
        </p:nvSpPr>
        <p:spPr>
          <a:xfrm>
            <a:off x="7620000" y="3685133"/>
            <a:ext cx="3632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Step 4 Goes Here: </a:t>
            </a:r>
            <a:b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85"/>
          <p:cNvSpPr txBox="1"/>
          <p:nvPr/>
        </p:nvSpPr>
        <p:spPr>
          <a:xfrm>
            <a:off x="0" y="2770733"/>
            <a:ext cx="3706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Step 1 Goes Here: </a:t>
            </a:r>
            <a:br>
              <a:rPr b="1" i="0" lang="en-US" sz="13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082D49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85"/>
          <p:cNvSpPr txBox="1"/>
          <p:nvPr/>
        </p:nvSpPr>
        <p:spPr>
          <a:xfrm>
            <a:off x="0" y="4599533"/>
            <a:ext cx="37461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Step 2 Goes Here: </a:t>
            </a:r>
            <a:b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85"/>
          <p:cNvSpPr txBox="1"/>
          <p:nvPr/>
        </p:nvSpPr>
        <p:spPr>
          <a:xfrm>
            <a:off x="7620000" y="5310733"/>
            <a:ext cx="3632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Step 3 Goes Here: </a:t>
            </a:r>
            <a:br>
              <a:rPr b="1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85"/>
          <p:cNvSpPr txBox="1"/>
          <p:nvPr/>
        </p:nvSpPr>
        <p:spPr>
          <a:xfrm>
            <a:off x="4352733" y="3052013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28363B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2100" u="none" cap="none" strike="noStrike">
              <a:solidFill>
                <a:srgbClr val="28363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85"/>
          <p:cNvSpPr txBox="1"/>
          <p:nvPr/>
        </p:nvSpPr>
        <p:spPr>
          <a:xfrm>
            <a:off x="5776308" y="2058315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85"/>
          <p:cNvSpPr txBox="1"/>
          <p:nvPr/>
        </p:nvSpPr>
        <p:spPr>
          <a:xfrm>
            <a:off x="6594205" y="4688001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85"/>
          <p:cNvSpPr txBox="1"/>
          <p:nvPr/>
        </p:nvSpPr>
        <p:spPr>
          <a:xfrm>
            <a:off x="4900864" y="4688001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2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85"/>
          <p:cNvSpPr txBox="1"/>
          <p:nvPr/>
        </p:nvSpPr>
        <p:spPr>
          <a:xfrm>
            <a:off x="7140090" y="3052013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21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85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46" name="Google Shape;746;p85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2"/>
          <p:cNvSpPr txBox="1"/>
          <p:nvPr/>
        </p:nvSpPr>
        <p:spPr>
          <a:xfrm>
            <a:off x="947054" y="1385375"/>
            <a:ext cx="8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01.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32"/>
          <p:cNvSpPr txBox="1"/>
          <p:nvPr/>
        </p:nvSpPr>
        <p:spPr>
          <a:xfrm>
            <a:off x="947054" y="2255209"/>
            <a:ext cx="8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02.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32"/>
          <p:cNvSpPr txBox="1"/>
          <p:nvPr/>
        </p:nvSpPr>
        <p:spPr>
          <a:xfrm>
            <a:off x="947054" y="3097009"/>
            <a:ext cx="8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03.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38;p32"/>
          <p:cNvSpPr txBox="1"/>
          <p:nvPr/>
        </p:nvSpPr>
        <p:spPr>
          <a:xfrm>
            <a:off x="947054" y="3938809"/>
            <a:ext cx="8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04.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32"/>
          <p:cNvSpPr txBox="1"/>
          <p:nvPr/>
        </p:nvSpPr>
        <p:spPr>
          <a:xfrm>
            <a:off x="947054" y="4780575"/>
            <a:ext cx="8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05.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32"/>
          <p:cNvSpPr txBox="1"/>
          <p:nvPr/>
        </p:nvSpPr>
        <p:spPr>
          <a:xfrm>
            <a:off x="7174154" y="1385375"/>
            <a:ext cx="92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06.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32"/>
          <p:cNvSpPr txBox="1"/>
          <p:nvPr/>
        </p:nvSpPr>
        <p:spPr>
          <a:xfrm>
            <a:off x="7174154" y="2255209"/>
            <a:ext cx="92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07.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32"/>
          <p:cNvSpPr txBox="1"/>
          <p:nvPr/>
        </p:nvSpPr>
        <p:spPr>
          <a:xfrm>
            <a:off x="7174153" y="3097009"/>
            <a:ext cx="92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08.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32"/>
          <p:cNvSpPr txBox="1"/>
          <p:nvPr/>
        </p:nvSpPr>
        <p:spPr>
          <a:xfrm>
            <a:off x="7174154" y="3938809"/>
            <a:ext cx="92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09.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32"/>
          <p:cNvSpPr txBox="1"/>
          <p:nvPr/>
        </p:nvSpPr>
        <p:spPr>
          <a:xfrm>
            <a:off x="7174154" y="4780575"/>
            <a:ext cx="92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10.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4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783" y="426500"/>
            <a:ext cx="420773" cy="5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2"/>
          <p:cNvSpPr txBox="1"/>
          <p:nvPr>
            <p:ph idx="1" type="subTitle"/>
          </p:nvPr>
        </p:nvSpPr>
        <p:spPr>
          <a:xfrm>
            <a:off x="1632833" y="1505567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2" type="subTitle"/>
          </p:nvPr>
        </p:nvSpPr>
        <p:spPr>
          <a:xfrm>
            <a:off x="1632833" y="2343783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3" type="subTitle"/>
          </p:nvPr>
        </p:nvSpPr>
        <p:spPr>
          <a:xfrm>
            <a:off x="1632833" y="3199583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4" type="subTitle"/>
          </p:nvPr>
        </p:nvSpPr>
        <p:spPr>
          <a:xfrm>
            <a:off x="1632833" y="4041367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5" type="subTitle"/>
          </p:nvPr>
        </p:nvSpPr>
        <p:spPr>
          <a:xfrm>
            <a:off x="1632833" y="4883200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6" type="subTitle"/>
          </p:nvPr>
        </p:nvSpPr>
        <p:spPr>
          <a:xfrm>
            <a:off x="7985600" y="1505567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7" type="subTitle"/>
          </p:nvPr>
        </p:nvSpPr>
        <p:spPr>
          <a:xfrm>
            <a:off x="7985600" y="2343783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8" type="subTitle"/>
          </p:nvPr>
        </p:nvSpPr>
        <p:spPr>
          <a:xfrm>
            <a:off x="7985600" y="3199583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9" type="subTitle"/>
          </p:nvPr>
        </p:nvSpPr>
        <p:spPr>
          <a:xfrm>
            <a:off x="7985600" y="4041367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3" type="subTitle"/>
          </p:nvPr>
        </p:nvSpPr>
        <p:spPr>
          <a:xfrm>
            <a:off x="7985600" y="4883200"/>
            <a:ext cx="5294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4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8">
  <p:cSld name="CUSTOM_17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86"/>
          <p:cNvCxnSpPr/>
          <p:nvPr/>
        </p:nvCxnSpPr>
        <p:spPr>
          <a:xfrm rot="10800000">
            <a:off x="6645664" y="5306467"/>
            <a:ext cx="4309200" cy="0"/>
          </a:xfrm>
          <a:prstGeom prst="straightConnector1">
            <a:avLst/>
          </a:prstGeom>
          <a:noFill/>
          <a:ln cap="flat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86"/>
          <p:cNvCxnSpPr/>
          <p:nvPr/>
        </p:nvCxnSpPr>
        <p:spPr>
          <a:xfrm rot="10800000">
            <a:off x="7464964" y="3680867"/>
            <a:ext cx="3489900" cy="0"/>
          </a:xfrm>
          <a:prstGeom prst="straightConnector1">
            <a:avLst/>
          </a:prstGeom>
          <a:noFill/>
          <a:ln cap="flat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86"/>
          <p:cNvCxnSpPr/>
          <p:nvPr/>
        </p:nvCxnSpPr>
        <p:spPr>
          <a:xfrm rot="10800000">
            <a:off x="6887767" y="2155733"/>
            <a:ext cx="4067100" cy="0"/>
          </a:xfrm>
          <a:prstGeom prst="straightConnector1">
            <a:avLst/>
          </a:prstGeom>
          <a:noFill/>
          <a:ln cap="flat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86"/>
          <p:cNvCxnSpPr/>
          <p:nvPr/>
        </p:nvCxnSpPr>
        <p:spPr>
          <a:xfrm rot="10800000">
            <a:off x="609767" y="4595267"/>
            <a:ext cx="4041900" cy="0"/>
          </a:xfrm>
          <a:prstGeom prst="straightConnector1">
            <a:avLst/>
          </a:prstGeom>
          <a:noFill/>
          <a:ln cap="flat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86"/>
          <p:cNvCxnSpPr/>
          <p:nvPr/>
        </p:nvCxnSpPr>
        <p:spPr>
          <a:xfrm rot="10800000">
            <a:off x="609833" y="2766467"/>
            <a:ext cx="4543500" cy="0"/>
          </a:xfrm>
          <a:prstGeom prst="straightConnector1">
            <a:avLst/>
          </a:prstGeom>
          <a:noFill/>
          <a:ln cap="flat" cmpd="sng" w="952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86"/>
          <p:cNvSpPr/>
          <p:nvPr/>
        </p:nvSpPr>
        <p:spPr>
          <a:xfrm rot="-4979432">
            <a:off x="4262137" y="1941777"/>
            <a:ext cx="3689979" cy="3695709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082D4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86"/>
          <p:cNvSpPr/>
          <p:nvPr/>
        </p:nvSpPr>
        <p:spPr>
          <a:xfrm rot="7923107">
            <a:off x="4233287" y="1938325"/>
            <a:ext cx="3699600" cy="3700448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86"/>
          <p:cNvSpPr/>
          <p:nvPr/>
        </p:nvSpPr>
        <p:spPr>
          <a:xfrm rot="3597600">
            <a:off x="4237739" y="1954554"/>
            <a:ext cx="3698728" cy="3702226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6"/>
          <p:cNvSpPr/>
          <p:nvPr/>
        </p:nvSpPr>
        <p:spPr>
          <a:xfrm rot="4023030">
            <a:off x="7093511" y="2961019"/>
            <a:ext cx="770159" cy="772167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6"/>
          <p:cNvSpPr/>
          <p:nvPr/>
        </p:nvSpPr>
        <p:spPr>
          <a:xfrm rot="-6817763">
            <a:off x="7090156" y="2948340"/>
            <a:ext cx="770173" cy="772063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2E5E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6"/>
          <p:cNvSpPr/>
          <p:nvPr/>
        </p:nvSpPr>
        <p:spPr>
          <a:xfrm rot="-9361883">
            <a:off x="4246113" y="1930830"/>
            <a:ext cx="3702033" cy="3697738"/>
          </a:xfrm>
          <a:prstGeom prst="blockArc">
            <a:avLst>
              <a:gd fmla="val 12602522" name="adj1"/>
              <a:gd fmla="val 16867657" name="adj2"/>
              <a:gd fmla="val 20844" name="adj3"/>
            </a:avLst>
          </a:prstGeom>
          <a:solidFill>
            <a:srgbClr val="1475D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6"/>
          <p:cNvSpPr/>
          <p:nvPr/>
        </p:nvSpPr>
        <p:spPr>
          <a:xfrm rot="-8939651">
            <a:off x="4866095" y="4589644"/>
            <a:ext cx="771075" cy="771075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082D4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86"/>
          <p:cNvSpPr/>
          <p:nvPr/>
        </p:nvSpPr>
        <p:spPr>
          <a:xfrm rot="1822031">
            <a:off x="4866417" y="4589508"/>
            <a:ext cx="770859" cy="770859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082D4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86"/>
          <p:cNvSpPr/>
          <p:nvPr/>
        </p:nvSpPr>
        <p:spPr>
          <a:xfrm rot="-599011">
            <a:off x="4252391" y="1956544"/>
            <a:ext cx="3703175" cy="3697405"/>
          </a:xfrm>
          <a:prstGeom prst="blockArc">
            <a:avLst>
              <a:gd fmla="val 12513247" name="adj1"/>
              <a:gd fmla="val 16867657" name="adj2"/>
              <a:gd fmla="val 20844" name="adj3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6"/>
          <p:cNvSpPr/>
          <p:nvPr/>
        </p:nvSpPr>
        <p:spPr>
          <a:xfrm rot="-176551">
            <a:off x="5736589" y="1956506"/>
            <a:ext cx="771417" cy="771117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6"/>
          <p:cNvSpPr/>
          <p:nvPr/>
        </p:nvSpPr>
        <p:spPr>
          <a:xfrm rot="10584502">
            <a:off x="5736701" y="1956737"/>
            <a:ext cx="771014" cy="770715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6"/>
          <p:cNvSpPr/>
          <p:nvPr/>
        </p:nvSpPr>
        <p:spPr>
          <a:xfrm rot="8348103">
            <a:off x="6575229" y="4575224"/>
            <a:ext cx="770773" cy="771196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1475D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6"/>
          <p:cNvSpPr/>
          <p:nvPr/>
        </p:nvSpPr>
        <p:spPr>
          <a:xfrm rot="-2492679">
            <a:off x="6575422" y="4575114"/>
            <a:ext cx="770804" cy="771651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1475D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6"/>
          <p:cNvSpPr/>
          <p:nvPr/>
        </p:nvSpPr>
        <p:spPr>
          <a:xfrm rot="-4555551">
            <a:off x="4330914" y="2945854"/>
            <a:ext cx="769808" cy="771991"/>
          </a:xfrm>
          <a:prstGeom prst="pie">
            <a:avLst>
              <a:gd fmla="val 6190354" name="adj1"/>
              <a:gd fmla="val 14996165" name="adj2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6"/>
          <p:cNvSpPr/>
          <p:nvPr/>
        </p:nvSpPr>
        <p:spPr>
          <a:xfrm rot="6205784">
            <a:off x="4330875" y="2945638"/>
            <a:ext cx="769851" cy="772033"/>
          </a:xfrm>
          <a:prstGeom prst="pie">
            <a:avLst>
              <a:gd fmla="val 4028252" name="adj1"/>
              <a:gd fmla="val 17183677" name="adj2"/>
            </a:avLst>
          </a:prstGeom>
          <a:solidFill>
            <a:srgbClr val="00C7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6"/>
          <p:cNvSpPr txBox="1"/>
          <p:nvPr/>
        </p:nvSpPr>
        <p:spPr>
          <a:xfrm>
            <a:off x="7620000" y="2155733"/>
            <a:ext cx="3799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Step 5 Goes Here: </a:t>
            </a:r>
            <a:b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86"/>
          <p:cNvSpPr txBox="1"/>
          <p:nvPr/>
        </p:nvSpPr>
        <p:spPr>
          <a:xfrm>
            <a:off x="0" y="2770733"/>
            <a:ext cx="3706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Step 1 Goes Here: </a:t>
            </a:r>
            <a:b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86"/>
          <p:cNvSpPr txBox="1"/>
          <p:nvPr/>
        </p:nvSpPr>
        <p:spPr>
          <a:xfrm>
            <a:off x="0" y="4594133"/>
            <a:ext cx="37461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Step 2 Goes Here: </a:t>
            </a:r>
            <a:b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86"/>
          <p:cNvSpPr txBox="1"/>
          <p:nvPr/>
        </p:nvSpPr>
        <p:spPr>
          <a:xfrm>
            <a:off x="7620000" y="5305333"/>
            <a:ext cx="3632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Step 3 Goes Here: </a:t>
            </a:r>
            <a:b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86"/>
          <p:cNvSpPr txBox="1"/>
          <p:nvPr/>
        </p:nvSpPr>
        <p:spPr>
          <a:xfrm>
            <a:off x="4352733" y="3052013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2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86"/>
          <p:cNvSpPr txBox="1"/>
          <p:nvPr/>
        </p:nvSpPr>
        <p:spPr>
          <a:xfrm>
            <a:off x="4900864" y="4688001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86"/>
          <p:cNvSpPr txBox="1"/>
          <p:nvPr/>
        </p:nvSpPr>
        <p:spPr>
          <a:xfrm>
            <a:off x="6594205" y="4688001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86"/>
          <p:cNvSpPr txBox="1"/>
          <p:nvPr/>
        </p:nvSpPr>
        <p:spPr>
          <a:xfrm>
            <a:off x="7140090" y="3052013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86"/>
          <p:cNvSpPr txBox="1"/>
          <p:nvPr/>
        </p:nvSpPr>
        <p:spPr>
          <a:xfrm>
            <a:off x="5776308" y="2058315"/>
            <a:ext cx="677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i="0" sz="2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86"/>
          <p:cNvSpPr txBox="1"/>
          <p:nvPr/>
        </p:nvSpPr>
        <p:spPr>
          <a:xfrm>
            <a:off x="7620000" y="3679733"/>
            <a:ext cx="3632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096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Step 4 Goes Here: </a:t>
            </a:r>
            <a:br>
              <a:rPr b="1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Gray out the steps that you are not explaining. Make the text gray color a9b7c0ff. Completed steps are black. </a:t>
            </a:r>
            <a:endParaRPr b="0" i="0" sz="13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86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79" name="Google Shape;779;p86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9">
  <p:cSld name="CUSTOM_18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7"/>
          <p:cNvSpPr/>
          <p:nvPr/>
        </p:nvSpPr>
        <p:spPr>
          <a:xfrm>
            <a:off x="6021139" y="1583567"/>
            <a:ext cx="4845300" cy="2043300"/>
          </a:xfrm>
          <a:prstGeom prst="round2DiagRect">
            <a:avLst>
              <a:gd fmla="val 0" name="adj1"/>
              <a:gd fmla="val 1339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87675" lIns="97525" spcFirstLastPara="1" rIns="975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b="0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  </a:t>
            </a:r>
            <a:endParaRPr b="0" i="0" sz="15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A9B7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7"/>
          <p:cNvSpPr/>
          <p:nvPr/>
        </p:nvSpPr>
        <p:spPr>
          <a:xfrm>
            <a:off x="1098033" y="3708766"/>
            <a:ext cx="4845300" cy="20433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b" bIns="243825" lIns="97525" spcFirstLastPara="1" rIns="97525" wrap="square" tIns="487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fourth</a:t>
            </a:r>
            <a:r>
              <a:rPr b="0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</a:t>
            </a:r>
            <a:r>
              <a:rPr b="0" i="0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7"/>
          <p:cNvSpPr/>
          <p:nvPr/>
        </p:nvSpPr>
        <p:spPr>
          <a:xfrm flipH="1">
            <a:off x="6020833" y="3708767"/>
            <a:ext cx="4845300" cy="20433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b" bIns="243825" lIns="97525" spcFirstLastPara="1" rIns="97525" wrap="square" tIns="487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third</a:t>
            </a:r>
            <a:r>
              <a:rPr b="0" i="0" lang="en-US" sz="1500" u="none" cap="none" strike="noStrike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 </a:t>
            </a:r>
            <a:endParaRPr b="0" i="0" sz="1300" u="none" cap="none" strike="noStrike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87"/>
          <p:cNvSpPr/>
          <p:nvPr/>
        </p:nvSpPr>
        <p:spPr>
          <a:xfrm flipH="1">
            <a:off x="1101061" y="1583567"/>
            <a:ext cx="4839300" cy="20433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AADCF2"/>
          </a:solidFill>
          <a:ln>
            <a:noFill/>
          </a:ln>
        </p:spPr>
        <p:txBody>
          <a:bodyPr anchorCtr="0" anchor="t" bIns="487675" lIns="97525" spcFirstLastPara="1" rIns="975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87"/>
          <p:cNvSpPr/>
          <p:nvPr/>
        </p:nvSpPr>
        <p:spPr>
          <a:xfrm>
            <a:off x="5143500" y="2997167"/>
            <a:ext cx="87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3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87"/>
          <p:cNvSpPr/>
          <p:nvPr/>
        </p:nvSpPr>
        <p:spPr>
          <a:xfrm>
            <a:off x="5943400" y="2997167"/>
            <a:ext cx="8001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87"/>
          <p:cNvSpPr/>
          <p:nvPr/>
        </p:nvSpPr>
        <p:spPr>
          <a:xfrm>
            <a:off x="5143500" y="3606767"/>
            <a:ext cx="87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87"/>
          <p:cNvSpPr/>
          <p:nvPr/>
        </p:nvSpPr>
        <p:spPr>
          <a:xfrm>
            <a:off x="5943400" y="3606767"/>
            <a:ext cx="8001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87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0" name="Google Shape;790;p87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0">
  <p:cSld name="CUSTOM_19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8"/>
          <p:cNvSpPr/>
          <p:nvPr/>
        </p:nvSpPr>
        <p:spPr>
          <a:xfrm>
            <a:off x="6021139" y="1583567"/>
            <a:ext cx="4845300" cy="2043300"/>
          </a:xfrm>
          <a:prstGeom prst="round2DiagRect">
            <a:avLst>
              <a:gd fmla="val 0" name="adj1"/>
              <a:gd fmla="val 1339" name="adj2"/>
            </a:avLst>
          </a:prstGeom>
          <a:solidFill>
            <a:srgbClr val="00C7CC"/>
          </a:solidFill>
          <a:ln>
            <a:noFill/>
          </a:ln>
        </p:spPr>
        <p:txBody>
          <a:bodyPr anchorCtr="0" anchor="t" bIns="487675" lIns="97525" spcFirstLastPara="1" rIns="975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  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8"/>
          <p:cNvSpPr/>
          <p:nvPr/>
        </p:nvSpPr>
        <p:spPr>
          <a:xfrm>
            <a:off x="1098167" y="3708766"/>
            <a:ext cx="4845300" cy="20433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2E5E73"/>
          </a:solidFill>
          <a:ln>
            <a:noFill/>
          </a:ln>
        </p:spPr>
        <p:txBody>
          <a:bodyPr anchorCtr="0" anchor="b" bIns="243825" lIns="97525" spcFirstLastPara="1" rIns="97525" wrap="square" tIns="487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fourth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8"/>
          <p:cNvSpPr/>
          <p:nvPr/>
        </p:nvSpPr>
        <p:spPr>
          <a:xfrm flipH="1">
            <a:off x="6020833" y="3708767"/>
            <a:ext cx="4845300" cy="20433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FCB912"/>
          </a:solidFill>
          <a:ln>
            <a:noFill/>
          </a:ln>
        </p:spPr>
        <p:txBody>
          <a:bodyPr anchorCtr="0" anchor="b" bIns="243825" lIns="97525" spcFirstLastPara="1" rIns="97525" wrap="square" tIns="487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third</a:t>
            </a: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88"/>
          <p:cNvSpPr/>
          <p:nvPr/>
        </p:nvSpPr>
        <p:spPr>
          <a:xfrm flipH="1">
            <a:off x="1101061" y="1583567"/>
            <a:ext cx="4839300" cy="2043300"/>
          </a:xfrm>
          <a:prstGeom prst="round2DiagRect">
            <a:avLst>
              <a:gd fmla="val 0" name="adj1"/>
              <a:gd fmla="val 0" name="adj2"/>
            </a:avLst>
          </a:prstGeom>
          <a:solidFill>
            <a:srgbClr val="AADCF2"/>
          </a:solidFill>
          <a:ln>
            <a:noFill/>
          </a:ln>
        </p:spPr>
        <p:txBody>
          <a:bodyPr anchorCtr="0" anchor="t" bIns="487675" lIns="97525" spcFirstLastPara="1" rIns="97525" wrap="square" tIns="243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slide has 4 parts. Explain the </a:t>
            </a:r>
            <a:r>
              <a:rPr b="1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b="0" i="0" lang="en-US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part here. The parts that have not yet been explained are grayed out. You can change the point size of this text depending on how much space you need. </a:t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88"/>
          <p:cNvSpPr/>
          <p:nvPr/>
        </p:nvSpPr>
        <p:spPr>
          <a:xfrm>
            <a:off x="5143500" y="2997167"/>
            <a:ext cx="87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3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88"/>
          <p:cNvSpPr/>
          <p:nvPr/>
        </p:nvSpPr>
        <p:spPr>
          <a:xfrm>
            <a:off x="5943400" y="2997167"/>
            <a:ext cx="8001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3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88"/>
          <p:cNvSpPr/>
          <p:nvPr/>
        </p:nvSpPr>
        <p:spPr>
          <a:xfrm>
            <a:off x="5143500" y="3606767"/>
            <a:ext cx="87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88"/>
          <p:cNvSpPr/>
          <p:nvPr/>
        </p:nvSpPr>
        <p:spPr>
          <a:xfrm>
            <a:off x="5943400" y="3606767"/>
            <a:ext cx="8001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3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8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1" name="Google Shape;801;p88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1">
  <p:cSld name="CUSTOM_20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9"/>
          <p:cNvSpPr/>
          <p:nvPr/>
        </p:nvSpPr>
        <p:spPr>
          <a:xfrm>
            <a:off x="4737136" y="1900563"/>
            <a:ext cx="2708100" cy="2708100"/>
          </a:xfrm>
          <a:prstGeom prst="ellipse">
            <a:avLst/>
          </a:prstGeom>
          <a:noFill/>
          <a:ln cap="flat" cmpd="sng" w="28575">
            <a:solidFill>
              <a:srgbClr val="FCB9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9"/>
          <p:cNvSpPr/>
          <p:nvPr/>
        </p:nvSpPr>
        <p:spPr>
          <a:xfrm>
            <a:off x="3766133" y="3267279"/>
            <a:ext cx="2708100" cy="2708100"/>
          </a:xfrm>
          <a:prstGeom prst="ellipse">
            <a:avLst/>
          </a:prstGeom>
          <a:noFill/>
          <a:ln cap="flat" cmpd="sng" w="28575">
            <a:solidFill>
              <a:srgbClr val="2E5E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9"/>
          <p:cNvSpPr/>
          <p:nvPr/>
        </p:nvSpPr>
        <p:spPr>
          <a:xfrm>
            <a:off x="5675754" y="3267279"/>
            <a:ext cx="2708100" cy="2708100"/>
          </a:xfrm>
          <a:prstGeom prst="ellipse">
            <a:avLst/>
          </a:prstGeom>
          <a:noFill/>
          <a:ln cap="flat" cmpd="sng" w="2857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6" name="Google Shape;806;p89"/>
          <p:cNvCxnSpPr/>
          <p:nvPr/>
        </p:nvCxnSpPr>
        <p:spPr>
          <a:xfrm rot="10800000">
            <a:off x="3233433" y="2433000"/>
            <a:ext cx="2806500" cy="0"/>
          </a:xfrm>
          <a:prstGeom prst="straightConnector1">
            <a:avLst/>
          </a:prstGeom>
          <a:noFill/>
          <a:ln cap="flat" cmpd="sng" w="9525">
            <a:solidFill>
              <a:srgbClr val="082D49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07" name="Google Shape;807;p89"/>
          <p:cNvSpPr txBox="1"/>
          <p:nvPr/>
        </p:nvSpPr>
        <p:spPr>
          <a:xfrm>
            <a:off x="398535" y="2368857"/>
            <a:ext cx="2836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b="1" i="0" sz="16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tempor. Donec facilisis lacus eget mauris.</a:t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8" name="Google Shape;808;p89"/>
          <p:cNvCxnSpPr/>
          <p:nvPr/>
        </p:nvCxnSpPr>
        <p:spPr>
          <a:xfrm rot="10800000">
            <a:off x="3241033" y="5220067"/>
            <a:ext cx="1467600" cy="0"/>
          </a:xfrm>
          <a:prstGeom prst="straightConnector1">
            <a:avLst/>
          </a:prstGeom>
          <a:noFill/>
          <a:ln cap="flat" cmpd="sng" w="9525">
            <a:solidFill>
              <a:srgbClr val="082D49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09" name="Google Shape;809;p89"/>
          <p:cNvSpPr txBox="1"/>
          <p:nvPr/>
        </p:nvSpPr>
        <p:spPr>
          <a:xfrm>
            <a:off x="398535" y="5156023"/>
            <a:ext cx="2836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b="1" i="0" sz="16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tempor. Donec facilisis lacus eget mauris.</a:t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0" name="Google Shape;810;p89"/>
          <p:cNvCxnSpPr/>
          <p:nvPr/>
        </p:nvCxnSpPr>
        <p:spPr>
          <a:xfrm rot="10800000">
            <a:off x="6039967" y="4393133"/>
            <a:ext cx="26397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11" name="Google Shape;811;p89"/>
          <p:cNvSpPr txBox="1"/>
          <p:nvPr/>
        </p:nvSpPr>
        <p:spPr>
          <a:xfrm>
            <a:off x="8782304" y="4343233"/>
            <a:ext cx="29727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b="1" i="0" sz="16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tempor. Donec facilisis lacus eget mauris.</a:t>
            </a:r>
            <a:endParaRPr b="1" i="0" sz="11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2" name="Google Shape;812;p89"/>
          <p:cNvCxnSpPr/>
          <p:nvPr/>
        </p:nvCxnSpPr>
        <p:spPr>
          <a:xfrm rot="10800000">
            <a:off x="6871433" y="3379550"/>
            <a:ext cx="1915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13" name="Google Shape;813;p89"/>
          <p:cNvSpPr txBox="1"/>
          <p:nvPr/>
        </p:nvSpPr>
        <p:spPr>
          <a:xfrm>
            <a:off x="8786635" y="3340457"/>
            <a:ext cx="2836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b="1" i="0" sz="16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tempor. Donec facilisis lacus eget mauris.</a:t>
            </a:r>
            <a:endParaRPr b="1" i="0" sz="11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4" name="Google Shape;814;p89"/>
          <p:cNvCxnSpPr/>
          <p:nvPr/>
        </p:nvCxnSpPr>
        <p:spPr>
          <a:xfrm rot="10800000">
            <a:off x="3297633" y="3703567"/>
            <a:ext cx="1690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oval"/>
            <a:tailEnd len="sm" w="sm" type="none"/>
          </a:ln>
        </p:spPr>
      </p:cxnSp>
      <p:sp>
        <p:nvSpPr>
          <p:cNvPr id="815" name="Google Shape;815;p89"/>
          <p:cNvSpPr txBox="1"/>
          <p:nvPr/>
        </p:nvSpPr>
        <p:spPr>
          <a:xfrm>
            <a:off x="471868" y="3639507"/>
            <a:ext cx="28365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b="1" i="0" sz="16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tempor. Donec facilisis lacus eget mauris.</a:t>
            </a:r>
            <a:endParaRPr b="1" i="0" sz="1100" u="none" cap="none" strike="noStrike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89"/>
          <p:cNvCxnSpPr/>
          <p:nvPr/>
        </p:nvCxnSpPr>
        <p:spPr>
          <a:xfrm rot="10800000">
            <a:off x="7111900" y="5410033"/>
            <a:ext cx="1707300" cy="0"/>
          </a:xfrm>
          <a:prstGeom prst="straightConnector1">
            <a:avLst/>
          </a:prstGeom>
          <a:noFill/>
          <a:ln cap="flat" cmpd="sng" w="9525">
            <a:solidFill>
              <a:srgbClr val="082D49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817" name="Google Shape;817;p89"/>
          <p:cNvSpPr txBox="1"/>
          <p:nvPr/>
        </p:nvSpPr>
        <p:spPr>
          <a:xfrm>
            <a:off x="8782304" y="5346000"/>
            <a:ext cx="29727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b="1" i="0" sz="16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tempor. Donec facilisis lacus eget mauris.</a:t>
            </a:r>
            <a:endParaRPr b="1" i="0" sz="11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89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9" name="Google Shape;819;p89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0"/>
          <p:cNvSpPr txBox="1"/>
          <p:nvPr>
            <p:ph idx="1" type="body"/>
          </p:nvPr>
        </p:nvSpPr>
        <p:spPr>
          <a:xfrm>
            <a:off x="923067" y="1497267"/>
            <a:ext cx="108531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22" name="Google Shape;822;p90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3" name="Google Shape;823;p90"/>
          <p:cNvSpPr txBox="1"/>
          <p:nvPr>
            <p:ph idx="2" type="title"/>
          </p:nvPr>
        </p:nvSpPr>
        <p:spPr>
          <a:xfrm>
            <a:off x="-8000" y="687033"/>
            <a:ext cx="12256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1"/>
          <p:cNvSpPr txBox="1"/>
          <p:nvPr>
            <p:ph type="ctrTitle"/>
          </p:nvPr>
        </p:nvSpPr>
        <p:spPr>
          <a:xfrm>
            <a:off x="0" y="992767"/>
            <a:ext cx="12192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487675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26" name="Google Shape;826;p9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27" name="Google Shape;827;p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43" name="Google Shape;843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1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" name="Google Shape;849;p1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56" name="Google Shape;856;p2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7" name="Google Shape;857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 slide 01">
  <p:cSld name="CUSTOM_2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/>
          <p:nvPr/>
        </p:nvSpPr>
        <p:spPr>
          <a:xfrm>
            <a:off x="1271100" y="237155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3"/>
          <p:cNvSpPr/>
          <p:nvPr/>
        </p:nvSpPr>
        <p:spPr>
          <a:xfrm>
            <a:off x="1271100" y="32281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3"/>
          <p:cNvSpPr/>
          <p:nvPr/>
        </p:nvSpPr>
        <p:spPr>
          <a:xfrm>
            <a:off x="1271100" y="4084700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3"/>
          <p:cNvSpPr/>
          <p:nvPr/>
        </p:nvSpPr>
        <p:spPr>
          <a:xfrm>
            <a:off x="1271100" y="4940417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3"/>
          <p:cNvSpPr/>
          <p:nvPr/>
        </p:nvSpPr>
        <p:spPr>
          <a:xfrm>
            <a:off x="1271100" y="579698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3"/>
          <p:cNvSpPr/>
          <p:nvPr/>
        </p:nvSpPr>
        <p:spPr>
          <a:xfrm>
            <a:off x="1271100" y="1515833"/>
            <a:ext cx="10022700" cy="533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3"/>
          <p:cNvSpPr/>
          <p:nvPr/>
        </p:nvSpPr>
        <p:spPr>
          <a:xfrm>
            <a:off x="1070467" y="1476639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/>
          <p:nvPr/>
        </p:nvSpPr>
        <p:spPr>
          <a:xfrm>
            <a:off x="1070467" y="2332356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/>
          <p:nvPr/>
        </p:nvSpPr>
        <p:spPr>
          <a:xfrm>
            <a:off x="1070467" y="31889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/>
          <p:nvPr/>
        </p:nvSpPr>
        <p:spPr>
          <a:xfrm>
            <a:off x="1070467" y="40358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3"/>
          <p:cNvSpPr/>
          <p:nvPr/>
        </p:nvSpPr>
        <p:spPr>
          <a:xfrm>
            <a:off x="1070467" y="48827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3"/>
          <p:cNvSpPr/>
          <p:nvPr/>
        </p:nvSpPr>
        <p:spPr>
          <a:xfrm>
            <a:off x="1070467" y="5729622"/>
            <a:ext cx="612000" cy="6120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82D49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rgbClr val="082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3"/>
          <p:cNvSpPr txBox="1"/>
          <p:nvPr>
            <p:ph idx="1" type="subTitle"/>
          </p:nvPr>
        </p:nvSpPr>
        <p:spPr>
          <a:xfrm>
            <a:off x="1632833" y="150556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2" type="subTitle"/>
          </p:nvPr>
        </p:nvSpPr>
        <p:spPr>
          <a:xfrm>
            <a:off x="1632833" y="2391583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3" type="subTitle"/>
          </p:nvPr>
        </p:nvSpPr>
        <p:spPr>
          <a:xfrm>
            <a:off x="1632833" y="324771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4" type="subTitle"/>
          </p:nvPr>
        </p:nvSpPr>
        <p:spPr>
          <a:xfrm>
            <a:off x="1632833" y="4084700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5" type="subTitle"/>
          </p:nvPr>
        </p:nvSpPr>
        <p:spPr>
          <a:xfrm>
            <a:off x="1632833" y="4970717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6" type="subTitle"/>
          </p:nvPr>
        </p:nvSpPr>
        <p:spPr>
          <a:xfrm>
            <a:off x="1632833" y="5826850"/>
            <a:ext cx="948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cxnSp>
        <p:nvCxnSpPr>
          <p:cNvPr id="77" name="Google Shape;77;p33"/>
          <p:cNvCxnSpPr/>
          <p:nvPr/>
        </p:nvCxnSpPr>
        <p:spPr>
          <a:xfrm>
            <a:off x="0" y="1239867"/>
            <a:ext cx="97833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8" name="Google Shape;78;p33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7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" name="Google Shape;80;p33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167" y="378933"/>
            <a:ext cx="612000" cy="62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2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3" name="Google Shape;863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2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9" name="Google Shape;869;p2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2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1" name="Google Shape;871;p2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2" name="Google Shape;872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2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7" name="Google Shape;887;p2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8" name="Google Shape;888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2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4" name="Google Shape;894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2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0" name="Google Shape;900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 slide 02">
  <p:cSld name="CUSTOM_2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34"/>
          <p:cNvCxnSpPr/>
          <p:nvPr/>
        </p:nvCxnSpPr>
        <p:spPr>
          <a:xfrm>
            <a:off x="0" y="1239867"/>
            <a:ext cx="97833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84" name="Google Shape;84;p34"/>
          <p:cNvSpPr txBox="1"/>
          <p:nvPr>
            <p:ph type="title"/>
          </p:nvPr>
        </p:nvSpPr>
        <p:spPr>
          <a:xfrm>
            <a:off x="67" y="169867"/>
            <a:ext cx="1219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2"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" name="Google Shape;86;p34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167" y="378933"/>
            <a:ext cx="612000" cy="62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">
  <p:cSld name="CUSTOM_23">
    <p:bg>
      <p:bgPr>
        <a:solidFill>
          <a:srgbClr val="F2F2F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/>
          <p:nvPr/>
        </p:nvSpPr>
        <p:spPr>
          <a:xfrm>
            <a:off x="181367" y="311500"/>
            <a:ext cx="763500" cy="763500"/>
          </a:xfrm>
          <a:prstGeom prst="ellipse">
            <a:avLst/>
          </a:prstGeom>
          <a:solidFill>
            <a:srgbClr val="FCB91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5"/>
          <p:cNvSpPr txBox="1"/>
          <p:nvPr/>
        </p:nvSpPr>
        <p:spPr>
          <a:xfrm>
            <a:off x="-7834" y="271467"/>
            <a:ext cx="1222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097275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Activity: </a:t>
            </a:r>
            <a:endParaRPr b="1" i="0" sz="32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35"/>
          <p:cNvSpPr txBox="1"/>
          <p:nvPr/>
        </p:nvSpPr>
        <p:spPr>
          <a:xfrm>
            <a:off x="7868233" y="5303933"/>
            <a:ext cx="38295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425" spcFirstLastPara="1" rIns="1219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900" u="none" cap="none" strike="noStrike">
              <a:solidFill>
                <a:srgbClr val="2E5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35"/>
          <p:cNvPicPr preferRelativeResize="0"/>
          <p:nvPr/>
        </p:nvPicPr>
        <p:blipFill rotWithShape="1">
          <a:blip r:embed="rId2">
            <a:alphaModFix amt="12000"/>
          </a:blip>
          <a:srcRect b="41054" l="-3280" r="-37524" t="-19179"/>
          <a:stretch/>
        </p:blipFill>
        <p:spPr>
          <a:xfrm>
            <a:off x="0" y="4092633"/>
            <a:ext cx="4954800" cy="2765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35"/>
          <p:cNvCxnSpPr/>
          <p:nvPr/>
        </p:nvCxnSpPr>
        <p:spPr>
          <a:xfrm>
            <a:off x="0" y="1239867"/>
            <a:ext cx="9783300" cy="0"/>
          </a:xfrm>
          <a:prstGeom prst="straightConnector1">
            <a:avLst/>
          </a:prstGeom>
          <a:noFill/>
          <a:ln cap="flat" cmpd="sng" w="19050">
            <a:solidFill>
              <a:srgbClr val="2E5E7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94" name="Google Shape;94;p35"/>
          <p:cNvSpPr txBox="1"/>
          <p:nvPr>
            <p:ph idx="1" type="subTitle"/>
          </p:nvPr>
        </p:nvSpPr>
        <p:spPr>
          <a:xfrm>
            <a:off x="1091433" y="2302633"/>
            <a:ext cx="86916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" name="Google Shape;95;p35"/>
          <p:cNvSpPr txBox="1"/>
          <p:nvPr>
            <p:ph idx="2" type="subTitle"/>
          </p:nvPr>
        </p:nvSpPr>
        <p:spPr>
          <a:xfrm>
            <a:off x="0" y="5661867"/>
            <a:ext cx="1160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96" name="Google Shape;9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95" y="430900"/>
            <a:ext cx="532143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5"/>
          <p:cNvSpPr txBox="1"/>
          <p:nvPr>
            <p:ph type="title"/>
          </p:nvPr>
        </p:nvSpPr>
        <p:spPr>
          <a:xfrm>
            <a:off x="-8000" y="638200"/>
            <a:ext cx="122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097275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None/>
              <a:defRPr b="0" sz="19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0" y="170800"/>
            <a:ext cx="1219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3200"/>
              <a:buFont typeface="Roboto"/>
              <a:buNone/>
              <a:defRPr b="1" i="0" sz="3200" u="none" cap="none" strike="noStrike">
                <a:solidFill>
                  <a:srgbClr val="2E5E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8768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2400"/>
              <a:buFont typeface="Roboto Light"/>
              <a:buChar char="●"/>
              <a:defRPr b="0" i="0" sz="24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○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■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●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○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■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●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○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5E73"/>
              </a:buClr>
              <a:buSzPts val="1900"/>
              <a:buFont typeface="Roboto Light"/>
              <a:buChar char="■"/>
              <a:defRPr b="0" i="0" sz="1900" u="none" cap="none" strike="noStrike">
                <a:solidFill>
                  <a:srgbClr val="2E5E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0" name="Google Shape;830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jpg"/><Relationship Id="rId4" Type="http://schemas.openxmlformats.org/officeDocument/2006/relationships/image" Target="../media/image4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550" y="4176600"/>
            <a:ext cx="3540524" cy="25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"/>
          <p:cNvSpPr txBox="1"/>
          <p:nvPr/>
        </p:nvSpPr>
        <p:spPr>
          <a:xfrm>
            <a:off x="5509450" y="1101425"/>
            <a:ext cx="407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 Boot Camp </a:t>
            </a:r>
            <a:r>
              <a:rPr b="1" lang="en-US" sz="1900">
                <a:solidFill>
                  <a:srgbClr val="FCB912"/>
                </a:solidFill>
                <a:latin typeface="Roboto"/>
                <a:ea typeface="Roboto"/>
                <a:cs typeface="Roboto"/>
                <a:sym typeface="Roboto"/>
              </a:rPr>
              <a:t>Capstone Project</a:t>
            </a:r>
            <a:endParaRPr b="1" i="0" sz="1900" u="none" cap="none" strike="noStrike">
              <a:solidFill>
                <a:srgbClr val="FCB9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1"/>
          <p:cNvSpPr txBox="1"/>
          <p:nvPr>
            <p:ph type="title"/>
          </p:nvPr>
        </p:nvSpPr>
        <p:spPr>
          <a:xfrm>
            <a:off x="1975675" y="362225"/>
            <a:ext cx="7572600" cy="66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121900" lIns="487675" spcFirstLastPara="1" rIns="121900" wrap="square" tIns="121900">
            <a:noAutofit/>
          </a:bodyPr>
          <a:lstStyle/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FCB912"/>
                </a:solidFill>
                <a:latin typeface="Arial"/>
                <a:ea typeface="Arial"/>
                <a:cs typeface="Arial"/>
                <a:sym typeface="Arial"/>
              </a:rPr>
              <a:t> Paxil Voice Assistant Kitty</a:t>
            </a:r>
            <a:endParaRPr sz="43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sz="5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10" name="Google Shape;910;p1"/>
          <p:cNvSpPr txBox="1"/>
          <p:nvPr/>
        </p:nvSpPr>
        <p:spPr>
          <a:xfrm>
            <a:off x="277550" y="4918850"/>
            <a:ext cx="2070900" cy="16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</a:rPr>
              <a:t>Team Members:</a:t>
            </a:r>
            <a:endParaRPr b="1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434343"/>
                </a:solidFill>
              </a:rPr>
              <a:t>Gale Gates</a:t>
            </a:r>
            <a:endParaRPr b="1" i="1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434343"/>
                </a:solidFill>
              </a:rPr>
              <a:t>Steven Hill</a:t>
            </a:r>
            <a:endParaRPr b="1" i="1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434343"/>
                </a:solidFill>
              </a:rPr>
              <a:t>Tatiana Lee</a:t>
            </a:r>
            <a:endParaRPr b="1" i="1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434343"/>
                </a:solidFill>
              </a:rPr>
              <a:t>Terry Welsh</a:t>
            </a:r>
            <a:endParaRPr b="1" i="1">
              <a:solidFill>
                <a:srgbClr val="434343"/>
              </a:solidFill>
            </a:endParaRPr>
          </a:p>
        </p:txBody>
      </p:sp>
      <p:cxnSp>
        <p:nvCxnSpPr>
          <p:cNvPr id="911" name="Google Shape;911;p1"/>
          <p:cNvCxnSpPr/>
          <p:nvPr/>
        </p:nvCxnSpPr>
        <p:spPr>
          <a:xfrm>
            <a:off x="4929900" y="1594025"/>
            <a:ext cx="726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"/>
          <p:cNvSpPr/>
          <p:nvPr/>
        </p:nvSpPr>
        <p:spPr>
          <a:xfrm>
            <a:off x="333970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Parameter Optimization: </a:t>
            </a:r>
            <a:r>
              <a:rPr lang="en-US" sz="2200">
                <a:solidFill>
                  <a:srgbClr val="434343"/>
                </a:solidFill>
              </a:rPr>
              <a:t>Explore fine-tuning speech and text recognition sensitivity for improved accuracy and user experience.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Multilingual Capabilities: </a:t>
            </a:r>
            <a:r>
              <a:rPr lang="en-US" sz="2200">
                <a:solidFill>
                  <a:srgbClr val="434343"/>
                </a:solidFill>
              </a:rPr>
              <a:t>Expand the system’s language support to </a:t>
            </a:r>
            <a:r>
              <a:rPr lang="en-US" sz="2200">
                <a:solidFill>
                  <a:srgbClr val="434343"/>
                </a:solidFill>
              </a:rPr>
              <a:t>accommodate</a:t>
            </a:r>
            <a:r>
              <a:rPr lang="en-US" sz="2200">
                <a:solidFill>
                  <a:srgbClr val="434343"/>
                </a:solidFill>
              </a:rPr>
              <a:t> diverse customer bases.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Real-World Integration: </a:t>
            </a:r>
            <a:r>
              <a:rPr lang="en-US" sz="2200">
                <a:solidFill>
                  <a:srgbClr val="434343"/>
                </a:solidFill>
              </a:rPr>
              <a:t>Seamlessly incorporate the developed </a:t>
            </a:r>
            <a:r>
              <a:rPr lang="en-US" sz="2200">
                <a:solidFill>
                  <a:srgbClr val="434343"/>
                </a:solidFill>
              </a:rPr>
              <a:t>system</a:t>
            </a:r>
            <a:r>
              <a:rPr lang="en-US" sz="2200">
                <a:solidFill>
                  <a:srgbClr val="434343"/>
                </a:solidFill>
              </a:rPr>
              <a:t> into existing point-of-sale infrastructure.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85" name="Google Shape;985;p13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6" name="Google Shape;986;p13"/>
          <p:cNvSpPr txBox="1"/>
          <p:nvPr/>
        </p:nvSpPr>
        <p:spPr>
          <a:xfrm>
            <a:off x="585226" y="1517900"/>
            <a:ext cx="260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Future Considerations</a:t>
            </a:r>
            <a:endParaRPr b="1" i="0" sz="28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13"/>
          <p:cNvSpPr txBox="1"/>
          <p:nvPr/>
        </p:nvSpPr>
        <p:spPr>
          <a:xfrm>
            <a:off x="3339700" y="445800"/>
            <a:ext cx="851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8" name="Google Shape;9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250" y="2402412"/>
            <a:ext cx="621301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"/>
          <p:cNvSpPr/>
          <p:nvPr/>
        </p:nvSpPr>
        <p:spPr>
          <a:xfrm>
            <a:off x="333970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A voice-activated assistant for paint stores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Efficiently handles product-related inquiries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Utilizes speech recognition, natural language processing, and text-to-speech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Accesses product information from a CSV Inventory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Provides hands-free and user-friendly shopping experience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1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6" name="Google Shape;996;p11"/>
          <p:cNvSpPr txBox="1"/>
          <p:nvPr/>
        </p:nvSpPr>
        <p:spPr>
          <a:xfrm>
            <a:off x="581640" y="1520011"/>
            <a:ext cx="2408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11"/>
          <p:cNvSpPr txBox="1"/>
          <p:nvPr/>
        </p:nvSpPr>
        <p:spPr>
          <a:xfrm>
            <a:off x="3339700" y="445800"/>
            <a:ext cx="851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ADCF2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00" y="870400"/>
            <a:ext cx="7822400" cy="51171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"/>
          <p:cNvSpPr/>
          <p:nvPr/>
        </p:nvSpPr>
        <p:spPr>
          <a:xfrm>
            <a:off x="3339700" y="3446850"/>
            <a:ext cx="8429700" cy="3089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The primary objective of this project is to create a voice-activated assistant capable of handling various product-related queries for a paint store. 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The assistant can recognize spoken commands, process them, and provide relevant information about the products, including stock levels, prices, and general product details.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18" name="Google Shape;918;p2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"/>
          <p:cNvSpPr txBox="1"/>
          <p:nvPr/>
        </p:nvSpPr>
        <p:spPr>
          <a:xfrm>
            <a:off x="581650" y="1519997"/>
            <a:ext cx="2408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"/>
          <p:cNvSpPr/>
          <p:nvPr/>
        </p:nvSpPr>
        <p:spPr>
          <a:xfrm>
            <a:off x="333970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200">
              <a:solidFill>
                <a:srgbClr val="1F2328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To streamline the process of checking inventory, prices, product information through voice commands and general details based on the process commands.</a:t>
            </a:r>
            <a:endParaRPr sz="22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2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2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2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200">
              <a:solidFill>
                <a:srgbClr val="1F232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1F2328"/>
                </a:solidFill>
              </a:rPr>
              <a:t> </a:t>
            </a:r>
            <a:endParaRPr sz="3200">
              <a:solidFill>
                <a:srgbClr val="1F2328"/>
              </a:solidFill>
            </a:endParaRPr>
          </a:p>
        </p:txBody>
      </p:sp>
      <p:sp>
        <p:nvSpPr>
          <p:cNvPr id="926" name="Google Shape;926;p3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7" name="Google Shape;927;p3"/>
          <p:cNvSpPr txBox="1"/>
          <p:nvPr/>
        </p:nvSpPr>
        <p:spPr>
          <a:xfrm>
            <a:off x="581650" y="1519997"/>
            <a:ext cx="2408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Key</a:t>
            </a:r>
            <a:endParaRPr b="1"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"/>
          <p:cNvSpPr/>
          <p:nvPr/>
        </p:nvSpPr>
        <p:spPr>
          <a:xfrm>
            <a:off x="333756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DALL-E </a:t>
            </a:r>
            <a:r>
              <a:rPr lang="en-US" sz="2200">
                <a:solidFill>
                  <a:srgbClr val="434343"/>
                </a:solidFill>
              </a:rPr>
              <a:t>to generate realistic images and art from textual descriptions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SpeechRecognition</a:t>
            </a:r>
            <a:r>
              <a:rPr lang="en-US" sz="2200">
                <a:solidFill>
                  <a:srgbClr val="434343"/>
                </a:solidFill>
              </a:rPr>
              <a:t> to convert spoken words into text.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NLTK</a:t>
            </a:r>
            <a:r>
              <a:rPr lang="en-US" sz="2200">
                <a:solidFill>
                  <a:srgbClr val="434343"/>
                </a:solidFill>
              </a:rPr>
              <a:t> to process and understand the textual commands.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gTTS</a:t>
            </a:r>
            <a:r>
              <a:rPr lang="en-US" sz="2200">
                <a:solidFill>
                  <a:srgbClr val="434343"/>
                </a:solidFill>
              </a:rPr>
              <a:t> to transform text responses back into speech.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Playsound</a:t>
            </a:r>
            <a:r>
              <a:rPr lang="en-US" sz="2200">
                <a:solidFill>
                  <a:srgbClr val="434343"/>
                </a:solidFill>
              </a:rPr>
              <a:t> to output the generated audio.</a:t>
            </a:r>
            <a:endParaRPr sz="22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34" name="Google Shape;934;p4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5" name="Google Shape;935;p4"/>
          <p:cNvSpPr txBox="1"/>
          <p:nvPr/>
        </p:nvSpPr>
        <p:spPr>
          <a:xfrm>
            <a:off x="585226" y="1517900"/>
            <a:ext cx="260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Technologies and Tools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ef52d0435e_2_18"/>
          <p:cNvSpPr/>
          <p:nvPr/>
        </p:nvSpPr>
        <p:spPr>
          <a:xfrm>
            <a:off x="333756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b="1" lang="en-US" sz="2100">
                <a:solidFill>
                  <a:srgbClr val="434343"/>
                </a:solidFill>
              </a:rPr>
              <a:t>Fuzzy Wuzzy</a:t>
            </a:r>
            <a:r>
              <a:rPr lang="en-US" sz="2100">
                <a:solidFill>
                  <a:srgbClr val="434343"/>
                </a:solidFill>
              </a:rPr>
              <a:t>: String matching library used to calculate distances between sequences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b="1" lang="en-US" sz="2100">
                <a:solidFill>
                  <a:srgbClr val="434343"/>
                </a:solidFill>
              </a:rPr>
              <a:t>Python-Levenshtein</a:t>
            </a:r>
            <a:r>
              <a:rPr lang="en-US" sz="2100">
                <a:solidFill>
                  <a:srgbClr val="434343"/>
                </a:solidFill>
              </a:rPr>
              <a:t>: Library based on Levenshtein Distance by providing the best matches using fuzzy string matching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b="1" lang="en-US" sz="2100">
                <a:solidFill>
                  <a:srgbClr val="434343"/>
                </a:solidFill>
              </a:rPr>
              <a:t>CSV Module</a:t>
            </a:r>
            <a:r>
              <a:rPr lang="en-US" sz="2100">
                <a:solidFill>
                  <a:srgbClr val="434343"/>
                </a:solidFill>
              </a:rPr>
              <a:t>: For reading and managing product inventory data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b="1" lang="en-US" sz="2100">
                <a:solidFill>
                  <a:srgbClr val="434343"/>
                </a:solidFill>
              </a:rPr>
              <a:t>OS Module: </a:t>
            </a:r>
            <a:r>
              <a:rPr lang="en-US" sz="2100">
                <a:solidFill>
                  <a:srgbClr val="434343"/>
                </a:solidFill>
              </a:rPr>
              <a:t>Provides a way to interact with the operating system.</a:t>
            </a:r>
            <a:endParaRPr sz="21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42" name="Google Shape;942;g2ef52d0435e_2_18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3" name="Google Shape;943;g2ef52d0435e_2_18"/>
          <p:cNvSpPr txBox="1"/>
          <p:nvPr/>
        </p:nvSpPr>
        <p:spPr>
          <a:xfrm>
            <a:off x="585226" y="1517900"/>
            <a:ext cx="260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Technologies and Tools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"/>
          <p:cNvSpPr/>
          <p:nvPr/>
        </p:nvSpPr>
        <p:spPr>
          <a:xfrm>
            <a:off x="333970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Inventory data cleaning process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Develop the voice-activated assistant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Implemented command processing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Integrate CSV data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Thorough testing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34343"/>
              </a:solidFill>
            </a:endParaRPr>
          </a:p>
        </p:txBody>
      </p:sp>
      <p:sp>
        <p:nvSpPr>
          <p:cNvPr id="950" name="Google Shape;950;p5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1" name="Google Shape;951;p5"/>
          <p:cNvSpPr txBox="1"/>
          <p:nvPr/>
        </p:nvSpPr>
        <p:spPr>
          <a:xfrm>
            <a:off x="581650" y="1517904"/>
            <a:ext cx="2408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Project Structure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ef5b422ac8_1_4"/>
          <p:cNvSpPr/>
          <p:nvPr/>
        </p:nvSpPr>
        <p:spPr>
          <a:xfrm>
            <a:off x="333970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Real world inventory data pulled from Paint store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Added an inventory count column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Converted coded size to a volume string value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Processed </a:t>
            </a:r>
            <a:r>
              <a:rPr lang="en-US" sz="2200">
                <a:solidFill>
                  <a:srgbClr val="434343"/>
                </a:solidFill>
              </a:rPr>
              <a:t>through dataframe keeping only required columns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Output converted data into consumable csv for processing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58" name="Google Shape;958;g2ef5b422ac8_1_4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9" name="Google Shape;959;g2ef5b422ac8_1_4"/>
          <p:cNvSpPr txBox="1"/>
          <p:nvPr/>
        </p:nvSpPr>
        <p:spPr>
          <a:xfrm>
            <a:off x="585216" y="1517904"/>
            <a:ext cx="2404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b="1"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3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Cleaning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g2ef5b422ac8_1_4"/>
          <p:cNvSpPr txBox="1"/>
          <p:nvPr/>
        </p:nvSpPr>
        <p:spPr>
          <a:xfrm>
            <a:off x="3339700" y="445800"/>
            <a:ext cx="851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ef5b422ac8_2_418"/>
          <p:cNvSpPr/>
          <p:nvPr/>
        </p:nvSpPr>
        <p:spPr>
          <a:xfrm>
            <a:off x="3339700" y="3447288"/>
            <a:ext cx="8429700" cy="309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See the Assistant in Action!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67" name="Google Shape;967;g2ef5b422ac8_2_418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8" name="Google Shape;968;g2ef5b422ac8_2_418"/>
          <p:cNvSpPr txBox="1"/>
          <p:nvPr/>
        </p:nvSpPr>
        <p:spPr>
          <a:xfrm>
            <a:off x="585226" y="1517900"/>
            <a:ext cx="2602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Demonstration</a:t>
            </a:r>
            <a:endParaRPr b="1" i="0" sz="28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g2ef5b422ac8_2_418"/>
          <p:cNvSpPr txBox="1"/>
          <p:nvPr/>
        </p:nvSpPr>
        <p:spPr>
          <a:xfrm>
            <a:off x="3339700" y="445800"/>
            <a:ext cx="851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ef52d0435e_2_0"/>
          <p:cNvSpPr/>
          <p:nvPr/>
        </p:nvSpPr>
        <p:spPr>
          <a:xfrm>
            <a:off x="3339700" y="2380488"/>
            <a:ext cx="8429700" cy="413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Gradio Integration Challenges: </a:t>
            </a:r>
            <a:r>
              <a:rPr lang="en-US" sz="2200">
                <a:solidFill>
                  <a:srgbClr val="434343"/>
                </a:solidFill>
              </a:rPr>
              <a:t>Inconsistent usage across different development environments (Google Colab, VS Code) hindered project efficiency.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Python Library Familiarity: </a:t>
            </a:r>
            <a:r>
              <a:rPr lang="en-US" sz="2200">
                <a:solidFill>
                  <a:srgbClr val="434343"/>
                </a:solidFill>
              </a:rPr>
              <a:t>Lack of expertise required Python </a:t>
            </a:r>
            <a:r>
              <a:rPr lang="en-US" sz="2200">
                <a:solidFill>
                  <a:srgbClr val="434343"/>
                </a:solidFill>
              </a:rPr>
              <a:t>libraries</a:t>
            </a:r>
            <a:r>
              <a:rPr lang="en-US" sz="2200">
                <a:solidFill>
                  <a:srgbClr val="434343"/>
                </a:solidFill>
              </a:rPr>
              <a:t> slowed down development and problem solving.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b="1" lang="en-US" sz="2200">
                <a:solidFill>
                  <a:srgbClr val="434343"/>
                </a:solidFill>
              </a:rPr>
              <a:t>Model Accuracy Issues: </a:t>
            </a:r>
            <a:r>
              <a:rPr lang="en-US" sz="2200">
                <a:solidFill>
                  <a:srgbClr val="434343"/>
                </a:solidFill>
              </a:rPr>
              <a:t>Initial model struggled to accurately interpret spoken prompts. Implementing fuzzywuzzy improved prompt understanding and overall performance.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76" name="Google Shape;976;g2ef52d0435e_2_0"/>
          <p:cNvSpPr/>
          <p:nvPr/>
        </p:nvSpPr>
        <p:spPr>
          <a:xfrm>
            <a:off x="426002" y="445800"/>
            <a:ext cx="2761800" cy="276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7" name="Google Shape;977;g2ef52d0435e_2_0"/>
          <p:cNvSpPr txBox="1"/>
          <p:nvPr/>
        </p:nvSpPr>
        <p:spPr>
          <a:xfrm>
            <a:off x="581650" y="1519998"/>
            <a:ext cx="2408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Problems Encountered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g2ef52d0435e_2_0"/>
          <p:cNvSpPr txBox="1"/>
          <p:nvPr/>
        </p:nvSpPr>
        <p:spPr>
          <a:xfrm>
            <a:off x="3339700" y="445800"/>
            <a:ext cx="851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82D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ilogy Bootcamps Theme">
  <a:themeElements>
    <a:clrScheme name="Simple Light">
      <a:dk1>
        <a:srgbClr val="2E5E73"/>
      </a:dk1>
      <a:lt1>
        <a:srgbClr val="FFFFFF"/>
      </a:lt1>
      <a:dk2>
        <a:srgbClr val="082D49"/>
      </a:dk2>
      <a:lt2>
        <a:srgbClr val="F2F2F2"/>
      </a:lt2>
      <a:accent1>
        <a:srgbClr val="FCB912"/>
      </a:accent1>
      <a:accent2>
        <a:srgbClr val="AADCF2"/>
      </a:accent2>
      <a:accent3>
        <a:srgbClr val="1475D4"/>
      </a:accent3>
      <a:accent4>
        <a:srgbClr val="00C7CC"/>
      </a:accent4>
      <a:accent5>
        <a:srgbClr val="082D49"/>
      </a:accent5>
      <a:accent6>
        <a:srgbClr val="2E5E73"/>
      </a:accent6>
      <a:hlink>
        <a:srgbClr val="2E5E7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Tatiana Lee</dc:creator>
</cp:coreProperties>
</file>